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7"/>
    <a:srgbClr val="CC0099"/>
    <a:srgbClr val="076800"/>
    <a:srgbClr val="0A2E00"/>
    <a:srgbClr val="052E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580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8959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68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83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733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1398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6505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43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4169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614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5172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424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загруженное (4).jpg"/>
          <p:cNvPicPr>
            <a:picLocks noChangeAspect="1" noChangeArrowheads="1"/>
          </p:cNvPicPr>
          <p:nvPr/>
        </p:nvPicPr>
        <p:blipFill>
          <a:blip r:embed="rId3" cstate="print">
            <a:lum bright="2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611560" y="476672"/>
          <a:ext cx="8136904" cy="762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8452"/>
                <a:gridCol w="4068452"/>
              </a:tblGrid>
              <a:tr h="4017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 +   </a:t>
                      </a:r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Овал 16"/>
          <p:cNvSpPr/>
          <p:nvPr/>
        </p:nvSpPr>
        <p:spPr>
          <a:xfrm>
            <a:off x="41399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7799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4198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0598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69979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3397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9797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6196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2596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899592" y="69269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228184" y="548680"/>
            <a:ext cx="792088" cy="64807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7"/>
                </p:tgtEl>
              </p:cMediaNode>
            </p:audio>
          </p:childTnLst>
        </p:cTn>
      </p:par>
    </p:tnLst>
    <p:bldLst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lum bright="4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476672"/>
          <a:ext cx="8136904" cy="5334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8452"/>
                <a:gridCol w="4068452"/>
              </a:tblGrid>
              <a:tr h="4017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 +   </a:t>
                      </a:r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 +   </a:t>
                      </a:r>
                      <a:r>
                        <a:rPr lang="ru-RU" sz="4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476672"/>
          <a:ext cx="8136904" cy="3810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8452"/>
                <a:gridCol w="4068452"/>
              </a:tblGrid>
              <a:tr h="4017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 +   </a:t>
                      </a:r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 +   </a:t>
                      </a:r>
                      <a:r>
                        <a:rPr lang="ru-RU" sz="4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41399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799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4198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598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9979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3397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9797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196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596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99592" y="69269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16902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80898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44894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08890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72886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36882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00878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64874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288702" y="142873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928662" y="142873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16902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80898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44894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08890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962A7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72886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962A7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236882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962A7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00878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962A7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1648742" y="221455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1288702" y="221455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928662" y="221455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169022" y="292893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3808982" y="292893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448942" y="292893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3088902" y="292893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962A7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2728862" y="292893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962A7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2368822" y="292893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962A7"/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2008782" y="292893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1648742" y="292893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288702" y="292893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928662" y="292893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4097584" y="371475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3737544" y="371475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3377504" y="371475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3017464" y="371475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962A7"/>
              </a:solidFill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2657424" y="371475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2962A7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2297384" y="3714752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1937344" y="3714752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1577304" y="3714752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1217264" y="3714752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857224" y="3714752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215074" y="3500438"/>
            <a:ext cx="792088" cy="64807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208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  <p:bldLst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93kY8SdZI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7424"/>
            <a:ext cx="9217024" cy="9217025"/>
          </a:xfrm>
          <a:prstGeom prst="rect">
            <a:avLst/>
          </a:prstGeom>
          <a:noFill/>
        </p:spPr>
      </p:pic>
      <p:pic>
        <p:nvPicPr>
          <p:cNvPr id="3" name="Рисунок 2" descr="cveta-121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4214818"/>
            <a:ext cx="2071670" cy="2643182"/>
          </a:xfrm>
          <a:prstGeom prst="rect">
            <a:avLst/>
          </a:prstGeom>
        </p:spPr>
      </p:pic>
      <p:pic>
        <p:nvPicPr>
          <p:cNvPr id="4" name="Рисунок 3" descr="cveta-119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42908" y="4357694"/>
            <a:ext cx="2214578" cy="25003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387424"/>
            <a:ext cx="9144000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2060848"/>
            <a:ext cx="914400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3284984"/>
            <a:ext cx="914400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365104"/>
            <a:ext cx="9144000" cy="2492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6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4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 animBg="1"/>
      <p:bldP spid="7" grpId="0" animBg="1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stgif.narod.ru_2113.gif"/>
          <p:cNvPicPr>
            <a:picLocks noChangeAspect="1"/>
          </p:cNvPicPr>
          <p:nvPr/>
        </p:nvPicPr>
        <p:blipFill>
          <a:blip r:embed="rId3" cstate="print">
            <a:lum bright="30000"/>
          </a:blip>
          <a:stretch>
            <a:fillRect/>
          </a:stretch>
        </p:blipFill>
        <p:spPr>
          <a:xfrm>
            <a:off x="1000100" y="0"/>
            <a:ext cx="707236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2000240"/>
            <a:ext cx="67834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300" b="1" i="1" dirty="0" smtClean="0">
                <a:solidFill>
                  <a:srgbClr val="CC0099"/>
                </a:solidFill>
                <a:latin typeface="Arno Pro Smbd Display" pitchFamily="18" charset="0"/>
              </a:rPr>
              <a:t>С праздником, </a:t>
            </a:r>
          </a:p>
          <a:p>
            <a:pPr algn="ctr"/>
            <a:r>
              <a:rPr lang="ru-RU" sz="6300" b="1" i="1" dirty="0" smtClean="0">
                <a:solidFill>
                  <a:srgbClr val="CC0099"/>
                </a:solidFill>
                <a:latin typeface="Arno Pro Smbd Display" pitchFamily="18" charset="0"/>
              </a:rPr>
              <a:t>милые дамы!</a:t>
            </a:r>
            <a:endParaRPr lang="ru-RU" sz="6300" b="1" i="1" dirty="0">
              <a:solidFill>
                <a:srgbClr val="CC0099"/>
              </a:solidFill>
              <a:latin typeface="Arno Pro Smbd Display" pitchFamily="18" charset="0"/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stgif.narod.ru_2113.gif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1000100" y="0"/>
            <a:ext cx="707236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980728"/>
            <a:ext cx="741682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300" b="1" i="1" dirty="0" smtClean="0">
                <a:solidFill>
                  <a:srgbClr val="CC0099"/>
                </a:solidFill>
                <a:latin typeface="Book Antiqua" pitchFamily="18" charset="0"/>
                <a:cs typeface="Arial" pitchFamily="34" charset="0"/>
              </a:rPr>
              <a:t>Угадайте, какие известные женщины изображены на фото?!</a:t>
            </a:r>
            <a:endParaRPr lang="ru-RU" sz="6300" b="1" i="1" dirty="0">
              <a:solidFill>
                <a:srgbClr val="CC0099"/>
              </a:solidFill>
              <a:latin typeface="Book Antiqu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84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9168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957" y="1916832"/>
            <a:ext cx="914400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2636912"/>
            <a:ext cx="9144000" cy="172819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4365104"/>
            <a:ext cx="9144000" cy="12464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363141" y="62068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39341" y="1815207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957" y="5611552"/>
            <a:ext cx="9144000" cy="12464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2170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474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4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611560" y="476672"/>
          <a:ext cx="8136904" cy="5334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8452"/>
                <a:gridCol w="4068452"/>
              </a:tblGrid>
              <a:tr h="4017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 +   </a:t>
                      </a:r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 +   </a:t>
                      </a:r>
                      <a:r>
                        <a:rPr lang="ru-RU" sz="4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611560" y="476672"/>
          <a:ext cx="8136904" cy="1524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8452"/>
                <a:gridCol w="4068452"/>
              </a:tblGrid>
              <a:tr h="4017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 +   </a:t>
                      </a:r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kern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Овал 23"/>
          <p:cNvSpPr/>
          <p:nvPr/>
        </p:nvSpPr>
        <p:spPr>
          <a:xfrm>
            <a:off x="41399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7799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4198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0598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69979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3397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19797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6196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12596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899592" y="69269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416902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380898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344894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08890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272886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236882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200878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164874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1288702" y="142873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928662" y="142873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215074" y="1285860"/>
            <a:ext cx="792088" cy="64807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579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  <p:bldLst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89584" y="0"/>
            <a:ext cx="6120680" cy="68580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48680"/>
            <a:ext cx="906016" cy="19888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3520" y="1988840"/>
            <a:ext cx="906016" cy="19888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3429000"/>
            <a:ext cx="906016" cy="19888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4869160"/>
            <a:ext cx="906016" cy="19888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766" y="-603448"/>
            <a:ext cx="906016" cy="198884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662" y="-532240"/>
            <a:ext cx="1080120" cy="18464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662" y="836712"/>
            <a:ext cx="1080120" cy="184642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662" y="2276872"/>
            <a:ext cx="1080120" cy="184642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662" y="3717032"/>
            <a:ext cx="1080120" cy="184642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662" y="5015723"/>
            <a:ext cx="1080120" cy="184642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0" y="0"/>
            <a:ext cx="9144000" cy="1385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1385392"/>
            <a:ext cx="91440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2537520"/>
            <a:ext cx="914400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977680"/>
            <a:ext cx="9144000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3156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45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lum bright="4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476672"/>
          <a:ext cx="8136904" cy="5334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8452"/>
                <a:gridCol w="4068452"/>
              </a:tblGrid>
              <a:tr h="4017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 +   </a:t>
                      </a:r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 +   </a:t>
                      </a:r>
                      <a:r>
                        <a:rPr lang="ru-RU" sz="4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476672"/>
          <a:ext cx="8136904" cy="3048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8452"/>
                <a:gridCol w="4068452"/>
              </a:tblGrid>
              <a:tr h="4017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 +   </a:t>
                      </a:r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 +   </a:t>
                      </a:r>
                      <a:r>
                        <a:rPr lang="ru-RU" sz="4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41399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799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4198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598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9979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3397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9797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196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596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99592" y="69269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16902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80898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44894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08890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72886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36882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00878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64874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288702" y="142873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928662" y="142873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416902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380898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344894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308890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272886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236882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200878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1648742" y="221455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1288702" y="221455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928662" y="221455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6286512" y="2071678"/>
            <a:ext cx="792088" cy="64807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5825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"/>
                </p:tgtEl>
              </p:cMediaNode>
            </p:audio>
          </p:childTnLst>
        </p:cTn>
      </p:par>
    </p:tnLst>
    <p:bldLst>
      <p:bldP spid="7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429000"/>
            <a:ext cx="2448272" cy="32849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" y="34550"/>
            <a:ext cx="9143999" cy="2060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2060848"/>
            <a:ext cx="9143999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492896"/>
            <a:ext cx="91440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3429000"/>
            <a:ext cx="9144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0128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lum bright="40000" contrast="-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476672"/>
          <a:ext cx="8136904" cy="5334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8452"/>
                <a:gridCol w="4068452"/>
              </a:tblGrid>
              <a:tr h="4017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 +   </a:t>
                      </a:r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 +   </a:t>
                      </a:r>
                      <a:r>
                        <a:rPr lang="ru-RU" sz="4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4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476672"/>
          <a:ext cx="8136904" cy="3048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068452"/>
                <a:gridCol w="4068452"/>
              </a:tblGrid>
              <a:tr h="401701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 +   </a:t>
                      </a:r>
                      <a:r>
                        <a:rPr lang="ru-RU" sz="4400" dirty="0" smtClean="0">
                          <a:solidFill>
                            <a:srgbClr val="C00000"/>
                          </a:solidFill>
                        </a:rPr>
                        <a:t>9</a:t>
                      </a:r>
                      <a:r>
                        <a:rPr lang="ru-RU" sz="4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 +   </a:t>
                      </a:r>
                      <a:r>
                        <a:rPr lang="ru-RU" sz="44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4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  +   </a:t>
                      </a:r>
                      <a:r>
                        <a:rPr lang="ru-RU" sz="4400" b="1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r>
                        <a:rPr lang="ru-RU" sz="4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  = 10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41399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799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4198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598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9979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33975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97971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1967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59632" y="69269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99592" y="69269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16902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80898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44894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08890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72886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36882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00878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648742" y="1428736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288702" y="142873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928662" y="1428736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16902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80898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44894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08890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72886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236882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008782" y="2214554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1648742" y="221455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1288702" y="221455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928662" y="2214554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169022" y="300037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3808982" y="300037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448942" y="300037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3088902" y="300037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2728862" y="300037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2368822" y="3000372"/>
            <a:ext cx="288032" cy="288032"/>
          </a:xfrm>
          <a:prstGeom prst="ellipse">
            <a:avLst/>
          </a:prstGeom>
          <a:solidFill>
            <a:srgbClr val="296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2008782" y="3000372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1648742" y="3000372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288702" y="3000372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928662" y="3000372"/>
            <a:ext cx="288032" cy="28803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215074" y="2786058"/>
            <a:ext cx="792088" cy="64807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3048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  <p:bldLst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373216"/>
            <a:ext cx="1403648" cy="14805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6336" y="5373216"/>
            <a:ext cx="1403648" cy="14805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0"/>
            <a:ext cx="6048672" cy="68538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772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772816"/>
            <a:ext cx="91440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2780928"/>
            <a:ext cx="914400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4149080"/>
            <a:ext cx="9144000" cy="2704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9473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116</TotalTime>
  <Words>155</Words>
  <Application>Microsoft Office PowerPoint</Application>
  <PresentationFormat>Экран (4:3)</PresentationFormat>
  <Paragraphs>31</Paragraphs>
  <Slides>12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</dc:creator>
  <cp:lastModifiedBy>user</cp:lastModifiedBy>
  <cp:revision>20</cp:revision>
  <dcterms:created xsi:type="dcterms:W3CDTF">2012-03-01T17:55:42Z</dcterms:created>
  <dcterms:modified xsi:type="dcterms:W3CDTF">2014-03-03T12:48:39Z</dcterms:modified>
</cp:coreProperties>
</file>