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D28726-4A87-4189-B11E-B2467DC57227}" type="datetimeFigureOut">
              <a:rPr lang="ru-RU" smtClean="0"/>
              <a:t>10.10.2015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4625E-5B83-44BB-976D-AD186239C9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73588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D28726-4A87-4189-B11E-B2467DC57227}" type="datetimeFigureOut">
              <a:rPr lang="ru-RU" smtClean="0"/>
              <a:t>10.10.2015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4625E-5B83-44BB-976D-AD186239C9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33952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D28726-4A87-4189-B11E-B2467DC57227}" type="datetimeFigureOut">
              <a:rPr lang="ru-RU" smtClean="0"/>
              <a:t>10.10.2015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4625E-5B83-44BB-976D-AD186239C9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93573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D28726-4A87-4189-B11E-B2467DC57227}" type="datetimeFigureOut">
              <a:rPr lang="ru-RU" smtClean="0"/>
              <a:t>10.10.2015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4625E-5B83-44BB-976D-AD186239C9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46117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D28726-4A87-4189-B11E-B2467DC57227}" type="datetimeFigureOut">
              <a:rPr lang="ru-RU" smtClean="0"/>
              <a:t>10.10.2015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4625E-5B83-44BB-976D-AD186239C9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43982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D28726-4A87-4189-B11E-B2467DC57227}" type="datetimeFigureOut">
              <a:rPr lang="ru-RU" smtClean="0"/>
              <a:t>10.10.2015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4625E-5B83-44BB-976D-AD186239C9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42584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D28726-4A87-4189-B11E-B2467DC57227}" type="datetimeFigureOut">
              <a:rPr lang="ru-RU" smtClean="0"/>
              <a:t>10.10.2015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4625E-5B83-44BB-976D-AD186239C9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026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D28726-4A87-4189-B11E-B2467DC57227}" type="datetimeFigureOut">
              <a:rPr lang="ru-RU" smtClean="0"/>
              <a:t>10.10.2015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4625E-5B83-44BB-976D-AD186239C9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06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D28726-4A87-4189-B11E-B2467DC57227}" type="datetimeFigureOut">
              <a:rPr lang="ru-RU" smtClean="0"/>
              <a:t>10.10.2015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4625E-5B83-44BB-976D-AD186239C9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63080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D28726-4A87-4189-B11E-B2467DC57227}" type="datetimeFigureOut">
              <a:rPr lang="ru-RU" smtClean="0"/>
              <a:t>10.10.2015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4625E-5B83-44BB-976D-AD186239C9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68639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D28726-4A87-4189-B11E-B2467DC57227}" type="datetimeFigureOut">
              <a:rPr lang="ru-RU" smtClean="0"/>
              <a:t>10.10.2015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4625E-5B83-44BB-976D-AD186239C9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00005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D28726-4A87-4189-B11E-B2467DC57227}" type="datetimeFigureOut">
              <a:rPr lang="ru-RU" smtClean="0"/>
              <a:t>10.10.2015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B4625E-5B83-44BB-976D-AD186239C9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8522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12192000" cy="6871289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25555" y="105818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Заложенные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основы ЗОЖ, физической культуры и спорта в детстве помогут им в будущем справляться с трудностями разного характера.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5808" y="1537200"/>
            <a:ext cx="2808311" cy="374441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58710" y="1352835"/>
            <a:ext cx="3480179" cy="2610134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0330" y="4028554"/>
            <a:ext cx="3448094" cy="2586071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56892" y="1240241"/>
            <a:ext cx="3630304" cy="2722728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56730" y="4028554"/>
            <a:ext cx="3512024" cy="26340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748952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20</Words>
  <Application>Microsoft Office PowerPoint</Application>
  <PresentationFormat>Широкоэкранный</PresentationFormat>
  <Paragraphs>1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Тема Office</vt:lpstr>
      <vt:lpstr>Заложенные основы ЗОЖ, физической культуры и спорта в детстве помогут им в будущем справляться с трудностями разного характера.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Заложенные основы ЗОЖ, физической культуры и спорта в детстве помогут им в будущем справляться с трудностями разного характера.</dc:title>
  <dc:creator>Reanimator</dc:creator>
  <cp:lastModifiedBy>Reanimator</cp:lastModifiedBy>
  <cp:revision>1</cp:revision>
  <dcterms:created xsi:type="dcterms:W3CDTF">2015-10-10T13:31:22Z</dcterms:created>
  <dcterms:modified xsi:type="dcterms:W3CDTF">2015-10-10T13:31:27Z</dcterms:modified>
</cp:coreProperties>
</file>