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52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33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24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0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9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45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3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82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1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5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45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A7683-9DFF-477A-924E-6E36D2502C05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29BA9-7AA3-4077-AF5F-B45B5A2B0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7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514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физического воспитания решаются во всех видах деятельности: занятиях, играх, прогулках, быту.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73" y="1724866"/>
            <a:ext cx="3789528" cy="28421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165" y="1479893"/>
            <a:ext cx="3457433" cy="259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101" y="4120794"/>
            <a:ext cx="3471081" cy="26033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787" y="2474663"/>
            <a:ext cx="3512024" cy="26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1971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– повышение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гармоничном и всестороннем развитии личности, формировании потребности детей в физическом самосовершенствовании, воспитании патриотизма и гражданственности, необходимости вести здоровый, спортивный образ жизни.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02" y="1425373"/>
            <a:ext cx="3835021" cy="28762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70" y="1420279"/>
            <a:ext cx="3779293" cy="28344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59" y="4208599"/>
            <a:ext cx="3512024" cy="26340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255" y="3857683"/>
            <a:ext cx="3742575" cy="28069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295" y="1420279"/>
            <a:ext cx="3249872" cy="243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974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Задачи физического воспитания решаются во всех видах деятельности: занятиях, играх, прогулках, быту.</vt:lpstr>
      <vt:lpstr>Цель проекта – повышение эффективности укреплении здоровья гармоничном и всестороннем развитии личности, формировании потребности детей в физическом самосовершенствовании, воспитании патриотизма и гражданственности, необходимости вести здоровый, спортивный образ жизни.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физического воспитания решаются во всех видах деятельности: занятиях, играх, прогулках, быту.</dc:title>
  <dc:creator>Reanimator</dc:creator>
  <cp:lastModifiedBy>Reanimator</cp:lastModifiedBy>
  <cp:revision>2</cp:revision>
  <dcterms:created xsi:type="dcterms:W3CDTF">2015-10-10T13:29:19Z</dcterms:created>
  <dcterms:modified xsi:type="dcterms:W3CDTF">2015-10-10T13:29:57Z</dcterms:modified>
</cp:coreProperties>
</file>