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FDCB-DE44-48B2-97AD-C0BB0379B4A8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0CFF-EC98-4940-83F9-35B38E10BF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955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FDCB-DE44-48B2-97AD-C0BB0379B4A8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0CFF-EC98-4940-83F9-35B38E10BF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624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FDCB-DE44-48B2-97AD-C0BB0379B4A8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0CFF-EC98-4940-83F9-35B38E10BF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621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FDCB-DE44-48B2-97AD-C0BB0379B4A8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0CFF-EC98-4940-83F9-35B38E10BF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231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FDCB-DE44-48B2-97AD-C0BB0379B4A8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0CFF-EC98-4940-83F9-35B38E10BF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68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FDCB-DE44-48B2-97AD-C0BB0379B4A8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0CFF-EC98-4940-83F9-35B38E10BF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86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FDCB-DE44-48B2-97AD-C0BB0379B4A8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0CFF-EC98-4940-83F9-35B38E10BF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341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FDCB-DE44-48B2-97AD-C0BB0379B4A8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0CFF-EC98-4940-83F9-35B38E10BF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304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FDCB-DE44-48B2-97AD-C0BB0379B4A8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0CFF-EC98-4940-83F9-35B38E10BF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195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FDCB-DE44-48B2-97AD-C0BB0379B4A8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0CFF-EC98-4940-83F9-35B38E10BF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410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FDCB-DE44-48B2-97AD-C0BB0379B4A8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0CFF-EC98-4940-83F9-35B38E10BF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31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AFDCB-DE44-48B2-97AD-C0BB0379B4A8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0CFF-EC98-4940-83F9-35B38E10BF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77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7066" y="269591"/>
            <a:ext cx="10011770" cy="143637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–оздоровительный досуг «На зарядку становись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 «Спорт и мы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родителей.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буклетов «Как привить любовь к спорту».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«День здоровой семьи».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589" y="1446662"/>
            <a:ext cx="3575713" cy="26817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971" y="1975561"/>
            <a:ext cx="3480179" cy="26101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185" y="4243862"/>
            <a:ext cx="3261815" cy="24463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819" y="1731377"/>
            <a:ext cx="3386920" cy="25401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407" y="4323170"/>
            <a:ext cx="3191239" cy="239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508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336" y="1523447"/>
            <a:ext cx="4342262" cy="3765053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Оздоровительный досуг «Снежинки».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фильма «Организация правильного питания».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–класс «Наш веселый мячик».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спортивных встреч с кадетом –футболистом.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 хоккей играют настоящие мужчины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«Вместе встанем на лыжню».</a:t>
            </a:r>
          </a:p>
        </p:txBody>
      </p:sp>
      <p:pic>
        <p:nvPicPr>
          <p:cNvPr id="6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7899" y="234482"/>
            <a:ext cx="3898974" cy="292423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1514" y="3428999"/>
            <a:ext cx="3886758" cy="291506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064" y="3428999"/>
            <a:ext cx="3814835" cy="28611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2137" y="386678"/>
            <a:ext cx="3696047" cy="2772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8656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Широкоэкранный</PresentationFormat>
  <Paragraphs>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Физкультурно –оздоровительный досуг «На зарядку становись».  День здоровья «Спорт и мы».  Анкетирование родителей. Распространение буклетов «Как привить любовь к спорту». «День здоровой семьи».</vt:lpstr>
      <vt:lpstr>Оздоровительный досуг «Снежинки». Просмотр фильма «Организация правильного питания». Мастер –класс «Наш веселый мячик». День спортивных встреч с кадетом –футболистом. «В хоккей играют настоящие мужчины». «Вместе встанем на лыжню».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Физкультурно –оздоровительный досуг «На зарядку становись».  День здоровья «Спорт и мы».  Анкетирование родителей. Распространение буклетов «Как привить любовь к спорту». «День здоровой семьи».</dc:title>
  <dc:creator>Reanimator</dc:creator>
  <cp:lastModifiedBy>Reanimator</cp:lastModifiedBy>
  <cp:revision>1</cp:revision>
  <dcterms:created xsi:type="dcterms:W3CDTF">2015-10-10T13:29:58Z</dcterms:created>
  <dcterms:modified xsi:type="dcterms:W3CDTF">2015-10-10T13:30:09Z</dcterms:modified>
</cp:coreProperties>
</file>