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A00C-E391-4073-9F4D-CC17F9AF07A1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FAD2-5FAA-42A6-970D-6C9832988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890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A00C-E391-4073-9F4D-CC17F9AF07A1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FAD2-5FAA-42A6-970D-6C9832988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589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A00C-E391-4073-9F4D-CC17F9AF07A1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FAD2-5FAA-42A6-970D-6C9832988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579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A00C-E391-4073-9F4D-CC17F9AF07A1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FAD2-5FAA-42A6-970D-6C9832988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43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A00C-E391-4073-9F4D-CC17F9AF07A1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FAD2-5FAA-42A6-970D-6C9832988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095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A00C-E391-4073-9F4D-CC17F9AF07A1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FAD2-5FAA-42A6-970D-6C9832988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311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A00C-E391-4073-9F4D-CC17F9AF07A1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FAD2-5FAA-42A6-970D-6C9832988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011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A00C-E391-4073-9F4D-CC17F9AF07A1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FAD2-5FAA-42A6-970D-6C9832988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227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A00C-E391-4073-9F4D-CC17F9AF07A1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FAD2-5FAA-42A6-970D-6C9832988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594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A00C-E391-4073-9F4D-CC17F9AF07A1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FAD2-5FAA-42A6-970D-6C9832988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745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A00C-E391-4073-9F4D-CC17F9AF07A1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FAD2-5FAA-42A6-970D-6C9832988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801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1A00C-E391-4073-9F4D-CC17F9AF07A1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7FAD2-5FAA-42A6-970D-6C9832988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608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104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9678" y="196047"/>
            <a:ext cx="4283122" cy="32123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032" y="2797791"/>
            <a:ext cx="4944795" cy="37085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154" y="234480"/>
            <a:ext cx="4326398" cy="324479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998" y="3572058"/>
            <a:ext cx="4051862" cy="3038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292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289"/>
            <a:ext cx="12192000" cy="68712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3248" y="815501"/>
            <a:ext cx="2947916" cy="5421526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432" y="1221197"/>
            <a:ext cx="5551701" cy="41458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2565" y="3921568"/>
            <a:ext cx="3671184" cy="275338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851091" y="32139"/>
            <a:ext cx="4784314" cy="3844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расту достойной сменой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Всем известнейшим спортсменам.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вынослив и здоров,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Мой ответ: всегда готов.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Спорт – мой самый лучший друг!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Удивляю всех вокруг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энергией своей,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Нет вокруг меня бодрей.</a:t>
            </a:r>
            <a:endParaRPr lang="ru-RU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370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 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Reanimator</dc:creator>
  <cp:lastModifiedBy>Reanimator</cp:lastModifiedBy>
  <cp:revision>1</cp:revision>
  <dcterms:created xsi:type="dcterms:W3CDTF">2015-10-10T13:30:30Z</dcterms:created>
  <dcterms:modified xsi:type="dcterms:W3CDTF">2015-10-10T13:30:42Z</dcterms:modified>
</cp:coreProperties>
</file>