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F3266-B930-460D-8AD8-1E92BF5E29FA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CBCA5-DB77-4F61-AD89-673A6DA17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738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F3266-B930-460D-8AD8-1E92BF5E29FA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CBCA5-DB77-4F61-AD89-673A6DA17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445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F3266-B930-460D-8AD8-1E92BF5E29FA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CBCA5-DB77-4F61-AD89-673A6DA17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8846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F3266-B930-460D-8AD8-1E92BF5E29FA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CBCA5-DB77-4F61-AD89-673A6DA1771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90441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F3266-B930-460D-8AD8-1E92BF5E29FA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CBCA5-DB77-4F61-AD89-673A6DA17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1615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F3266-B930-460D-8AD8-1E92BF5E29FA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CBCA5-DB77-4F61-AD89-673A6DA17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1894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F3266-B930-460D-8AD8-1E92BF5E29FA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CBCA5-DB77-4F61-AD89-673A6DA17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1215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F3266-B930-460D-8AD8-1E92BF5E29FA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CBCA5-DB77-4F61-AD89-673A6DA17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0072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F3266-B930-460D-8AD8-1E92BF5E29FA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CBCA5-DB77-4F61-AD89-673A6DA17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526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F3266-B930-460D-8AD8-1E92BF5E29FA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CBCA5-DB77-4F61-AD89-673A6DA17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881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F3266-B930-460D-8AD8-1E92BF5E29FA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CBCA5-DB77-4F61-AD89-673A6DA17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681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F3266-B930-460D-8AD8-1E92BF5E29FA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CBCA5-DB77-4F61-AD89-673A6DA17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169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F3266-B930-460D-8AD8-1E92BF5E29FA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CBCA5-DB77-4F61-AD89-673A6DA17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285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F3266-B930-460D-8AD8-1E92BF5E29FA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CBCA5-DB77-4F61-AD89-673A6DA17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254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F3266-B930-460D-8AD8-1E92BF5E29FA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CBCA5-DB77-4F61-AD89-673A6DA17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78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F3266-B930-460D-8AD8-1E92BF5E29FA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CBCA5-DB77-4F61-AD89-673A6DA17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839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F3266-B930-460D-8AD8-1E92BF5E29FA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CBCA5-DB77-4F61-AD89-673A6DA17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131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89F3266-B930-460D-8AD8-1E92BF5E29FA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CBCA5-DB77-4F61-AD89-673A6DA17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9330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42" r:id="rId3"/>
    <p:sldLayoutId id="2147483943" r:id="rId4"/>
    <p:sldLayoutId id="2147483944" r:id="rId5"/>
    <p:sldLayoutId id="2147483945" r:id="rId6"/>
    <p:sldLayoutId id="2147483946" r:id="rId7"/>
    <p:sldLayoutId id="2147483947" r:id="rId8"/>
    <p:sldLayoutId id="2147483948" r:id="rId9"/>
    <p:sldLayoutId id="2147483949" r:id="rId10"/>
    <p:sldLayoutId id="2147483950" r:id="rId11"/>
    <p:sldLayoutId id="2147483951" r:id="rId12"/>
    <p:sldLayoutId id="2147483952" r:id="rId13"/>
    <p:sldLayoutId id="2147483953" r:id="rId14"/>
    <p:sldLayoutId id="2147483954" r:id="rId15"/>
    <p:sldLayoutId id="2147483955" r:id="rId16"/>
    <p:sldLayoutId id="214748395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2442" y="122830"/>
            <a:ext cx="10072048" cy="1364777"/>
          </a:xfrm>
        </p:spPr>
        <p:txBody>
          <a:bodyPr/>
          <a:lstStyle/>
          <a:p>
            <a:r>
              <a:rPr lang="ru-RU" sz="8800" dirty="0" smtClean="0"/>
              <a:t>  </a:t>
            </a:r>
            <a:r>
              <a:rPr lang="ru-RU" sz="6600" dirty="0" smtClean="0"/>
              <a:t>     </a:t>
            </a:r>
            <a:r>
              <a:rPr lang="ru-RU" sz="8800" dirty="0" smtClean="0"/>
              <a:t>«Пять нельзя».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9050" y="4840486"/>
            <a:ext cx="7933899" cy="2031699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Автор: Меркулова Яна Вячеславовна </a:t>
            </a:r>
          </a:p>
          <a:p>
            <a:r>
              <a:rPr lang="ru-RU" dirty="0" smtClean="0"/>
              <a:t>Ученица 6 е класса МБОУ СОШ № 4 УИОП. </a:t>
            </a:r>
            <a:endParaRPr lang="ru-RU" dirty="0"/>
          </a:p>
          <a:p>
            <a:r>
              <a:rPr lang="ru-RU" dirty="0" smtClean="0"/>
              <a:t>Классный </a:t>
            </a:r>
            <a:r>
              <a:rPr lang="ru-RU" dirty="0" smtClean="0"/>
              <a:t>руководитель: </a:t>
            </a:r>
            <a:r>
              <a:rPr lang="ru-RU" dirty="0" err="1"/>
              <a:t>З</a:t>
            </a:r>
            <a:r>
              <a:rPr lang="ru-RU" dirty="0" err="1" smtClean="0"/>
              <a:t>агороднева</a:t>
            </a:r>
            <a:r>
              <a:rPr lang="ru-RU" dirty="0" smtClean="0"/>
              <a:t> Ирина Петровна. </a:t>
            </a:r>
          </a:p>
          <a:p>
            <a:r>
              <a:rPr lang="ru-RU" dirty="0" smtClean="0"/>
              <a:t>                                              </a:t>
            </a:r>
            <a:r>
              <a:rPr lang="ru-RU" sz="1800" dirty="0" smtClean="0"/>
              <a:t>г. Усинск. </a:t>
            </a:r>
          </a:p>
          <a:p>
            <a:r>
              <a:rPr lang="ru-RU" sz="1800" dirty="0"/>
              <a:t> </a:t>
            </a:r>
            <a:r>
              <a:rPr lang="ru-RU" sz="1800" dirty="0" smtClean="0"/>
              <a:t>                                                     2015.г.</a:t>
            </a:r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5429" y="1571617"/>
            <a:ext cx="3338425" cy="3184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613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drumroll.wav"/>
          </p:stSnd>
        </p:sndAc>
      </p:transition>
    </mc:Choice>
    <mc:Fallback>
      <p:transition spd="slow">
        <p:sndAc>
          <p:stSnd>
            <p:snd r:embed="rId2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04" y="193410"/>
            <a:ext cx="9617005" cy="1780796"/>
          </a:xfrm>
        </p:spPr>
        <p:txBody>
          <a:bodyPr/>
          <a:lstStyle/>
          <a:p>
            <a:r>
              <a:rPr lang="ru-RU" sz="5400" dirty="0" smtClean="0"/>
              <a:t> 1. Нельзя распивать     спиртные напитки!</a:t>
            </a:r>
            <a:endParaRPr lang="ru-RU" sz="5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632813" y="1869744"/>
            <a:ext cx="5559188" cy="493679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Как утверждают врачи, алкоголь- это сильно действующий наркотический яд, которая может привести к моментальному исходу( интоксикацией алкоголя) и к различным </a:t>
            </a:r>
            <a:r>
              <a:rPr lang="ru-RU" sz="2000" dirty="0"/>
              <a:t>серьезным </a:t>
            </a:r>
            <a:r>
              <a:rPr lang="ru-RU" sz="2000" dirty="0" smtClean="0"/>
              <a:t>болезням : Цирроз </a:t>
            </a:r>
            <a:r>
              <a:rPr lang="ru-RU" sz="2000" dirty="0"/>
              <a:t>печени, сердечная недостаточность, язва желудка и т.д</a:t>
            </a:r>
            <a:r>
              <a:rPr lang="ru-RU" sz="2000" dirty="0" smtClean="0"/>
              <a:t>. </a:t>
            </a:r>
          </a:p>
          <a:p>
            <a:r>
              <a:rPr lang="ru-RU" sz="2400" dirty="0" smtClean="0"/>
              <a:t>Алкоголь мгновенно отравляет организм и органы, поэтому </a:t>
            </a:r>
            <a:r>
              <a:rPr lang="ru-RU" sz="4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Никогда не начитайте пить!</a:t>
            </a:r>
            <a:endParaRPr lang="ru-RU" sz="4800" dirty="0"/>
          </a:p>
        </p:txBody>
      </p:sp>
      <p:pic>
        <p:nvPicPr>
          <p:cNvPr id="1026" name="Picture 2" descr="101 успех: Пользователь maxinoise. Цели: Я не курю,Бросаю курить,Я НЕ ПЬЮ!!!,Подкачаться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263" y="2121794"/>
            <a:ext cx="5745707" cy="444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0776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/>
              <a:t>      2. Нельзя курить!</a:t>
            </a:r>
            <a:endParaRPr lang="ru-RU" sz="5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5551" y="1637731"/>
            <a:ext cx="6016450" cy="522709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Каждый ребенок знает, что курение вредит нашему организму. Сигарета- имеет свойство затягивать, как сильно действующий наркотик. Чтобы бросить курить нужна огромная сила воли, потому что в сигарету входит </a:t>
            </a:r>
            <a:r>
              <a:rPr lang="ru-RU" sz="2000" dirty="0"/>
              <a:t>никотин- самое настоящее наркотическое вещество. Чтобы избавиться от его </a:t>
            </a:r>
            <a:r>
              <a:rPr lang="ru-RU" sz="2000" dirty="0" smtClean="0"/>
              <a:t> </a:t>
            </a:r>
            <a:r>
              <a:rPr lang="ru-RU" sz="2000" dirty="0"/>
              <a:t>требуется </a:t>
            </a:r>
            <a:r>
              <a:rPr lang="ru-RU" sz="2000" dirty="0" smtClean="0"/>
              <a:t>сила </a:t>
            </a:r>
            <a:r>
              <a:rPr lang="ru-RU" sz="2000" dirty="0"/>
              <a:t>воли, а </a:t>
            </a:r>
            <a:r>
              <a:rPr lang="ru-RU" sz="2000" dirty="0" smtClean="0"/>
              <a:t>в </a:t>
            </a:r>
            <a:r>
              <a:rPr lang="ru-RU" sz="2000" dirty="0"/>
              <a:t>запущенных случаях – лечебная терапия.</a:t>
            </a:r>
            <a:endParaRPr lang="ru-RU" sz="2000" dirty="0" smtClean="0"/>
          </a:p>
          <a:p>
            <a:r>
              <a:rPr lang="ru-RU" sz="2000" dirty="0" smtClean="0"/>
              <a:t>Курение табака приводит к раковым заболеванием, болезням сердца и легких, портится эмаль зубов, и т.д. </a:t>
            </a:r>
          </a:p>
          <a:p>
            <a: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Курение- это яд!</a:t>
            </a:r>
            <a:endParaRPr lang="ru-RU" sz="4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80911" y="1562363"/>
            <a:ext cx="5297349" cy="5179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35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Нельзя принимать наркотики!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3535" y="1603359"/>
            <a:ext cx="5878032" cy="4672254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41743" y="1460311"/>
            <a:ext cx="5750257" cy="5397690"/>
          </a:xfrm>
        </p:spPr>
        <p:txBody>
          <a:bodyPr/>
          <a:lstStyle/>
          <a:p>
            <a:r>
              <a:rPr lang="ru-RU" dirty="0" smtClean="0"/>
              <a:t>Наркотики хуже чем курение и распитие спиртных напитков вместе взятых! Наркотики вызывают привязанность, и в конце к смерти. </a:t>
            </a:r>
          </a:p>
          <a:p>
            <a:r>
              <a:rPr lang="ru-RU" dirty="0" smtClean="0"/>
              <a:t>Наркотики останавливают работу органов, и отравляет организм! </a:t>
            </a:r>
          </a:p>
          <a:p>
            <a:r>
              <a:rPr lang="ru-RU" dirty="0" smtClean="0"/>
              <a:t> </a:t>
            </a:r>
            <a:r>
              <a:rPr lang="ru-RU" sz="4500" dirty="0" smtClean="0">
                <a:solidFill>
                  <a:schemeClr val="bg1"/>
                </a:solidFill>
              </a:rPr>
              <a:t>Никогда не принимайте наркотики! И даже не начинайте!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147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/>
              <a:t>4</a:t>
            </a:r>
            <a:r>
              <a:rPr lang="ru-RU" sz="4800" smtClean="0"/>
              <a:t>. </a:t>
            </a:r>
            <a:r>
              <a:rPr lang="ru-RU" sz="4800" dirty="0" smtClean="0"/>
              <a:t>Нельзя есть не правильную пищу! </a:t>
            </a:r>
            <a:endParaRPr lang="ru-RU" sz="4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72757" y="2388357"/>
            <a:ext cx="5377575" cy="365760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64072" y="1433015"/>
            <a:ext cx="6227929" cy="5424986"/>
          </a:xfrm>
        </p:spPr>
        <p:txBody>
          <a:bodyPr/>
          <a:lstStyle/>
          <a:p>
            <a:r>
              <a:rPr lang="ru-RU" dirty="0" smtClean="0"/>
              <a:t>Не правильное питание, очень влияет на организм человека, а особенно на подрастающий организм ребенка.  </a:t>
            </a:r>
          </a:p>
          <a:p>
            <a:r>
              <a:rPr lang="ru-RU" dirty="0" smtClean="0"/>
              <a:t>Не правильное питание вызывает гастрит, изжогу, отравления, язвы и т.д. </a:t>
            </a:r>
          </a:p>
          <a:p>
            <a:r>
              <a:rPr lang="ru-RU" dirty="0" smtClean="0"/>
              <a:t>Не правильное питание мешает здоровому сну, и работе организму! </a:t>
            </a:r>
            <a:endParaRPr lang="ru-RU" dirty="0" smtClean="0"/>
          </a:p>
          <a:p>
            <a:r>
              <a:rPr lang="ru-RU" dirty="0" smtClean="0"/>
              <a:t>Неправильное питание способствует ожирению и </a:t>
            </a:r>
            <a:r>
              <a:rPr lang="ru-RU" dirty="0" err="1" smtClean="0"/>
              <a:t>гиподинамие</a:t>
            </a:r>
            <a:r>
              <a:rPr lang="ru-RU" dirty="0" smtClean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Не ешьте полуфабрикаты и фаст</a:t>
            </a:r>
            <a:r>
              <a:rPr lang="ru-RU" sz="4000" dirty="0">
                <a:solidFill>
                  <a:schemeClr val="bg1"/>
                </a:solidFill>
              </a:rPr>
              <a:t>-</a:t>
            </a:r>
            <a:r>
              <a:rPr lang="ru-RU" sz="4000" dirty="0" err="1" smtClean="0">
                <a:solidFill>
                  <a:schemeClr val="bg1"/>
                </a:solidFill>
              </a:rPr>
              <a:t>фуды</a:t>
            </a:r>
            <a:r>
              <a:rPr lang="ru-RU" sz="4000" dirty="0" smtClean="0">
                <a:solidFill>
                  <a:schemeClr val="bg1"/>
                </a:solidFill>
              </a:rPr>
              <a:t>. 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79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5. Нельзя много сидеть за компьютером.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54492" y="2056092"/>
            <a:ext cx="6537507" cy="4801908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Сегодня компьютер есть практически в каждой семье. И </a:t>
            </a:r>
            <a:r>
              <a:rPr lang="ru-RU" dirty="0" smtClean="0"/>
              <a:t>мы </a:t>
            </a:r>
            <a:r>
              <a:rPr lang="ru-RU" dirty="0"/>
              <a:t>все мы проводим за компьютером немало часов. А с появлением множества увлекательных компьютерных игр и взрослым, и детям теперь всё труднее оторваться от заветного экрана</a:t>
            </a:r>
            <a:r>
              <a:rPr lang="ru-RU" dirty="0" smtClean="0"/>
              <a:t>.</a:t>
            </a:r>
            <a:r>
              <a:rPr lang="ru-RU" dirty="0"/>
              <a:t> Некоторые люди увлекаются виртуальным общением в Интернете .</a:t>
            </a:r>
          </a:p>
          <a:p>
            <a:r>
              <a:rPr lang="ru-RU" dirty="0" smtClean="0"/>
              <a:t>Когда человек сидит много за компьютером, они часто </a:t>
            </a:r>
            <a:r>
              <a:rPr lang="ru-RU" dirty="0"/>
              <a:t>не замечают </a:t>
            </a:r>
            <a:r>
              <a:rPr lang="ru-RU" dirty="0" smtClean="0"/>
              <a:t>времени, забывают </a:t>
            </a:r>
            <a:r>
              <a:rPr lang="ru-RU" dirty="0"/>
              <a:t>о еде и сне, проводят за компьютером сутки напролёт. </a:t>
            </a:r>
            <a:r>
              <a:rPr lang="ru-RU" dirty="0" smtClean="0"/>
              <a:t> Сейчас у врачей появился новый термин «компьютерная зависимость». Специалисты </a:t>
            </a:r>
            <a:r>
              <a:rPr lang="ru-RU" dirty="0"/>
              <a:t>утверждают, что пристрастие к компьютеру лечится очень трудно</a:t>
            </a:r>
            <a:r>
              <a:rPr lang="ru-RU" dirty="0" smtClean="0"/>
              <a:t>. 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4000" dirty="0" smtClean="0">
                <a:solidFill>
                  <a:schemeClr val="bg1"/>
                </a:solidFill>
              </a:rPr>
              <a:t>Сидеть за компьютером можно не более 3 часов! Это очень важно для ваших глаз! </a:t>
            </a:r>
            <a:endParaRPr lang="ru-RU" sz="4000" dirty="0"/>
          </a:p>
        </p:txBody>
      </p:sp>
      <p:pic>
        <p:nvPicPr>
          <p:cNvPr id="1026" name="Picture 2" descr="Компьютер плюс интернет Всё об компьютерах и интернете для начинающих. - Part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02" y="2060574"/>
            <a:ext cx="4231021" cy="419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758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246797"/>
            <a:ext cx="4408227" cy="1841310"/>
          </a:xfrm>
        </p:spPr>
        <p:txBody>
          <a:bodyPr/>
          <a:lstStyle/>
          <a:p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985562" y="1378424"/>
            <a:ext cx="6714195" cy="4957833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5534" y="2402006"/>
            <a:ext cx="4460483" cy="3617795"/>
          </a:xfrm>
        </p:spPr>
        <p:txBody>
          <a:bodyPr>
            <a:normAutofit lnSpcReduction="10000"/>
          </a:bodyPr>
          <a:lstStyle/>
          <a:p>
            <a:r>
              <a:rPr lang="ru-RU" sz="2200" dirty="0" smtClean="0"/>
              <a:t>И в заключении я хочу сказать, что если вы будете придерживаться правильному питанию, распорядку дня, спортом и здоровому сну вы проживете 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Долго и счастливо!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949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applause.wav"/>
          </p:stSnd>
        </p:sndAc>
      </p:transition>
    </mc:Choice>
    <mc:Fallback>
      <p:transition spd="slow"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146</TotalTime>
  <Words>437</Words>
  <Application>Microsoft Office PowerPoint</Application>
  <PresentationFormat>Широкоэкранный</PresentationFormat>
  <Paragraphs>31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Ион</vt:lpstr>
      <vt:lpstr>       «Пять нельзя».</vt:lpstr>
      <vt:lpstr> 1. Нельзя распивать     спиртные напитки!</vt:lpstr>
      <vt:lpstr>      2. Нельзя курить!</vt:lpstr>
      <vt:lpstr>3. Нельзя принимать наркотики!</vt:lpstr>
      <vt:lpstr>4. Нельзя есть не правильную пищу! </vt:lpstr>
      <vt:lpstr>5. Нельзя много сидеть за компьютером. 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</dc:title>
  <dc:creator>Пользователь</dc:creator>
  <cp:lastModifiedBy>Пользователь</cp:lastModifiedBy>
  <cp:revision>17</cp:revision>
  <dcterms:created xsi:type="dcterms:W3CDTF">2014-12-25T19:36:07Z</dcterms:created>
  <dcterms:modified xsi:type="dcterms:W3CDTF">2015-01-05T12:49:11Z</dcterms:modified>
</cp:coreProperties>
</file>