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6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8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5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63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22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7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13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723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91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75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6A46-EEB4-46A2-B7C1-5238F437D036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75D8C-A449-476D-8D19-82E4BAAC9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7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chemeClr val="bg1"/>
                </a:solidFill>
              </a:rPr>
              <a:t>МБОУ Школа №8 «Экос»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bg1"/>
                </a:solidFill>
              </a:rPr>
              <a:t>           </a:t>
            </a:r>
            <a:r>
              <a:rPr lang="ru-RU" sz="9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Чехия</a:t>
            </a:r>
          </a:p>
          <a:p>
            <a:pPr marL="0" indent="0">
              <a:buNone/>
            </a:pPr>
            <a:endParaRPr lang="ru-RU" sz="16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16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Book Antiqua" panose="02040602050305030304" pitchFamily="18" charset="0"/>
              </a:rPr>
              <a:t>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                                                                                                               Ученика 3 класса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                                                                                                              Тыркалова Богдана</a:t>
            </a:r>
            <a:endParaRPr lang="ru-RU" sz="20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87" y="3355920"/>
            <a:ext cx="3736928" cy="2496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79200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24683"/>
            <a:ext cx="10515600" cy="13255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  <a:solidFill>
            <a:srgbClr val="7030A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Страна-Чехия 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Столица-Прага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Государственный язык-Чешский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Глава государства-</a:t>
            </a:r>
            <a:r>
              <a:rPr lang="ru-RU" dirty="0" err="1" smtClean="0">
                <a:solidFill>
                  <a:schemeClr val="bg1"/>
                </a:solidFill>
              </a:rPr>
              <a:t>Милош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Земан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44" y="365125"/>
            <a:ext cx="4849512" cy="5811838"/>
          </a:xfrm>
          <a:solidFill>
            <a:srgbClr val="7030A0"/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57996"/>
            <a:ext cx="5181600" cy="29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3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6" y="365125"/>
            <a:ext cx="11655188" cy="1325563"/>
          </a:xfrm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ru-RU" dirty="0" smtClean="0"/>
              <a:t>           </a:t>
            </a:r>
            <a:r>
              <a:rPr lang="ru-RU" sz="8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Чехия граничит:</a:t>
            </a:r>
            <a:endParaRPr lang="ru-RU" sz="8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46" y="1825625"/>
            <a:ext cx="11655188" cy="4351338"/>
          </a:xfrm>
          <a:solidFill>
            <a:srgbClr val="7030A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5400" dirty="0" smtClean="0">
                <a:solidFill>
                  <a:schemeClr val="bg1"/>
                </a:solidFill>
              </a:rPr>
              <a:t>Германия</a:t>
            </a:r>
            <a:r>
              <a:rPr lang="ru-RU" sz="5400" dirty="0" smtClean="0"/>
              <a:t>                 </a:t>
            </a:r>
            <a:r>
              <a:rPr lang="ru-RU" sz="5400" dirty="0" smtClean="0">
                <a:solidFill>
                  <a:schemeClr val="bg1"/>
                </a:solidFill>
              </a:rPr>
              <a:t>Словакия 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          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           </a:t>
            </a:r>
            <a:r>
              <a:rPr lang="ru-RU" sz="5400" dirty="0" smtClean="0">
                <a:solidFill>
                  <a:schemeClr val="bg1"/>
                </a:solidFill>
              </a:rPr>
              <a:t>Польша  </a:t>
            </a:r>
            <a:r>
              <a:rPr lang="ru-RU" sz="5400" dirty="0" smtClean="0"/>
              <a:t>                   </a:t>
            </a:r>
            <a:r>
              <a:rPr lang="ru-RU" sz="5400" dirty="0" smtClean="0">
                <a:solidFill>
                  <a:schemeClr val="bg1"/>
                </a:solidFill>
              </a:rPr>
              <a:t>Австрия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16" y="2493986"/>
            <a:ext cx="2762250" cy="1657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647" y="4354524"/>
            <a:ext cx="2486026" cy="16573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25" y="2493986"/>
            <a:ext cx="2628900" cy="1733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425" y="426879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2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Чехии много достопримечательностей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         в которые входят: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979" y="1946533"/>
            <a:ext cx="3479042" cy="2313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4" y="1946533"/>
            <a:ext cx="3588982" cy="2390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04" y="3959845"/>
            <a:ext cx="3435327" cy="25731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23247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9582" y="114953"/>
            <a:ext cx="10346935" cy="1569660"/>
          </a:xfrm>
          <a:prstGeom prst="rect">
            <a:avLst/>
          </a:prstGeom>
          <a:solidFill>
            <a:srgbClr val="7030A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 smtClean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  <a:t>Готические храмы!</a:t>
            </a:r>
            <a:endParaRPr lang="ru-RU" sz="9600" dirty="0">
              <a:ln w="0"/>
              <a:solidFill>
                <a:schemeClr val="bg1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249" y="4431386"/>
            <a:ext cx="3657600" cy="238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47" y="2046413"/>
            <a:ext cx="3176706" cy="2384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374" y="1744763"/>
            <a:ext cx="3071143" cy="4467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310035" y="5190985"/>
            <a:ext cx="1924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Церковь </a:t>
            </a:r>
            <a:r>
              <a:rPr lang="ru-RU" sz="2800" dirty="0" err="1" smtClean="0"/>
              <a:t>Костница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2088107" y="4572000"/>
            <a:ext cx="368193" cy="7096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928401" y="3129764"/>
            <a:ext cx="2023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Тынский</a:t>
            </a:r>
            <a:r>
              <a:rPr lang="ru-RU" sz="2400" dirty="0" smtClean="0"/>
              <a:t> храм</a:t>
            </a:r>
            <a:endParaRPr lang="ru-RU" sz="2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5823049" y="3657600"/>
            <a:ext cx="304796" cy="6414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411728" y="6272030"/>
            <a:ext cx="2584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Собор Святого Вита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8699172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433" y="169544"/>
            <a:ext cx="11245755" cy="1569660"/>
          </a:xfrm>
          <a:prstGeom prst="rect">
            <a:avLst/>
          </a:prstGeom>
          <a:solidFill>
            <a:srgbClr val="7030A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9600" b="1" dirty="0" smtClean="0">
                <a:ln/>
                <a:solidFill>
                  <a:schemeClr val="accent4"/>
                </a:solidFill>
              </a:rPr>
              <a:t>Уютные парки!</a:t>
            </a:r>
            <a:endParaRPr lang="ru-RU" sz="96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67" y="1984483"/>
            <a:ext cx="4422846" cy="2406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82" y="3629039"/>
            <a:ext cx="3996165" cy="2923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932" y="4006627"/>
            <a:ext cx="3825426" cy="2545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673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488" y="278726"/>
            <a:ext cx="11402024" cy="923330"/>
          </a:xfrm>
          <a:prstGeom prst="rect">
            <a:avLst/>
          </a:prstGeom>
          <a:solidFill>
            <a:srgbClr val="7030A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Захватывающие дух </a:t>
            </a: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</a:t>
            </a: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дания!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47" y="1537648"/>
            <a:ext cx="3527187" cy="26453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156" y="1537648"/>
            <a:ext cx="3523356" cy="26391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400" y="3871416"/>
            <a:ext cx="4045891" cy="26453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77697" y="4870945"/>
            <a:ext cx="298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Дом-Корзина</a:t>
            </a:r>
            <a:endParaRPr lang="ru-RU" sz="3600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2456597" y="4353636"/>
            <a:ext cx="286603" cy="673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106778" y="2595596"/>
            <a:ext cx="2934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Танцующий дом</a:t>
            </a:r>
            <a:endParaRPr lang="ru-RU" sz="2800" dirty="0"/>
          </a:p>
        </p:txBody>
      </p:sp>
      <p:sp>
        <p:nvSpPr>
          <p:cNvPr id="9" name="Стрелка вверх 8"/>
          <p:cNvSpPr/>
          <p:nvPr/>
        </p:nvSpPr>
        <p:spPr>
          <a:xfrm>
            <a:off x="6457345" y="3111690"/>
            <a:ext cx="298297" cy="6277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6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409" y="365125"/>
            <a:ext cx="10910391" cy="1325563"/>
          </a:xfrm>
          <a:solidFill>
            <a:srgbClr val="7030A0"/>
          </a:solidFill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И конечно неповторимая природа!!!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55" y="1772985"/>
            <a:ext cx="3362789" cy="2101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615" y="1879495"/>
            <a:ext cx="3455727" cy="2159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021" y="4121621"/>
            <a:ext cx="3517630" cy="2340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867" y="4285397"/>
            <a:ext cx="3741933" cy="2176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6147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1253" y="306022"/>
            <a:ext cx="898428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внимание!!!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128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71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Тема Office</vt:lpstr>
      <vt:lpstr>             МБОУ Школа №8 «Экос»</vt:lpstr>
      <vt:lpstr> </vt:lpstr>
      <vt:lpstr>           Чехия граничит:</vt:lpstr>
      <vt:lpstr>В Чехии много достопримечательностей                  в которые входят:</vt:lpstr>
      <vt:lpstr>Презентация PowerPoint</vt:lpstr>
      <vt:lpstr>Презентация PowerPoint</vt:lpstr>
      <vt:lpstr>Презентация PowerPoint</vt:lpstr>
      <vt:lpstr>      И конечно неповторимая природа!!!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МБОУ Школа №8 «Экос»</dc:title>
  <dc:creator>User</dc:creator>
  <cp:lastModifiedBy>User</cp:lastModifiedBy>
  <cp:revision>13</cp:revision>
  <dcterms:created xsi:type="dcterms:W3CDTF">2014-05-26T18:13:00Z</dcterms:created>
  <dcterms:modified xsi:type="dcterms:W3CDTF">2014-05-28T18:38:01Z</dcterms:modified>
</cp:coreProperties>
</file>