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0" d="100"/>
          <a:sy n="80" d="100"/>
        </p:scale>
        <p:origin x="-1674" y="-24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7DE280-7D36-47A3-96CD-CE3315B26AE0}" type="datetimeFigureOut">
              <a:rPr lang="ru-RU" smtClean="0"/>
              <a:t>25.09.2015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CA76BA-2CEA-4AA3-9CEF-05641D2648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31443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7DE280-7D36-47A3-96CD-CE3315B26AE0}" type="datetimeFigureOut">
              <a:rPr lang="ru-RU" smtClean="0"/>
              <a:t>25.09.2015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CA76BA-2CEA-4AA3-9CEF-05641D2648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32527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7DE280-7D36-47A3-96CD-CE3315B26AE0}" type="datetimeFigureOut">
              <a:rPr lang="ru-RU" smtClean="0"/>
              <a:t>25.09.2015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CA76BA-2CEA-4AA3-9CEF-05641D2648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71585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7DE280-7D36-47A3-96CD-CE3315B26AE0}" type="datetimeFigureOut">
              <a:rPr lang="ru-RU" smtClean="0"/>
              <a:t>25.09.2015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CA76BA-2CEA-4AA3-9CEF-05641D2648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4297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7DE280-7D36-47A3-96CD-CE3315B26AE0}" type="datetimeFigureOut">
              <a:rPr lang="ru-RU" smtClean="0"/>
              <a:t>25.09.2015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CA76BA-2CEA-4AA3-9CEF-05641D2648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51124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7DE280-7D36-47A3-96CD-CE3315B26AE0}" type="datetimeFigureOut">
              <a:rPr lang="ru-RU" smtClean="0"/>
              <a:t>25.09.2015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CA76BA-2CEA-4AA3-9CEF-05641D2648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93598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7DE280-7D36-47A3-96CD-CE3315B26AE0}" type="datetimeFigureOut">
              <a:rPr lang="ru-RU" smtClean="0"/>
              <a:t>25.09.2015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CA76BA-2CEA-4AA3-9CEF-05641D2648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09460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7DE280-7D36-47A3-96CD-CE3315B26AE0}" type="datetimeFigureOut">
              <a:rPr lang="ru-RU" smtClean="0"/>
              <a:t>25.09.2015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CA76BA-2CEA-4AA3-9CEF-05641D2648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77192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7DE280-7D36-47A3-96CD-CE3315B26AE0}" type="datetimeFigureOut">
              <a:rPr lang="ru-RU" smtClean="0"/>
              <a:t>25.09.2015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CA76BA-2CEA-4AA3-9CEF-05641D2648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28294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7DE280-7D36-47A3-96CD-CE3315B26AE0}" type="datetimeFigureOut">
              <a:rPr lang="ru-RU" smtClean="0"/>
              <a:t>25.09.2015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CA76BA-2CEA-4AA3-9CEF-05641D2648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63244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7DE280-7D36-47A3-96CD-CE3315B26AE0}" type="datetimeFigureOut">
              <a:rPr lang="ru-RU" smtClean="0"/>
              <a:t>25.09.2015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CA76BA-2CEA-4AA3-9CEF-05641D2648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86665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7DE280-7D36-47A3-96CD-CE3315B26AE0}" type="datetimeFigureOut">
              <a:rPr lang="ru-RU" smtClean="0"/>
              <a:t>25.09.2015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CA76BA-2CEA-4AA3-9CEF-05641D2648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26990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&#1042;&#1077;&#1089;&#1077;&#1083;&#1099;&#1077;%20&#1087;&#1088;&#1086;&#1087;&#1080;&#1089;&#1080;.pptx" TargetMode="External"/><Relationship Id="rId3" Type="http://schemas.microsoft.com/office/2007/relationships/hdphoto" Target="../media/hdphoto1.wdp"/><Relationship Id="rId7" Type="http://schemas.openxmlformats.org/officeDocument/2006/relationships/hyperlink" Target="&#1057;&#1082;&#1086;&#1088;&#1086;&#1075;&#1086;&#1074;&#1086;&#1088;&#1082;&#1080;.pptx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hyperlink" Target="&#1047;&#1072;&#1075;&#1072;&#1076;&#1082;&#1080;.pptx" TargetMode="External"/><Relationship Id="rId5" Type="http://schemas.openxmlformats.org/officeDocument/2006/relationships/hyperlink" Target="&#1046;&#1080;&#1074;&#1086;&#1090;&#1085;&#1099;&#1077;%20&#1086;&#1089;&#1077;&#1085;&#1100;&#1102;.pptx" TargetMode="External"/><Relationship Id="rId10" Type="http://schemas.openxmlformats.org/officeDocument/2006/relationships/hyperlink" Target="&#1055;&#1088;&#1080;&#1084;&#1077;&#1090;&#1099;%20&#1086;&#1089;&#1077;&#1085;&#1080;.pptx" TargetMode="External"/><Relationship Id="rId4" Type="http://schemas.openxmlformats.org/officeDocument/2006/relationships/hyperlink" Target="&#1054;&#1089;&#1077;&#1085;&#1085;&#1080;&#1077;%20&#1084;&#1077;&#1089;&#1103;&#1094;&#1099;.pptx" TargetMode="External"/><Relationship Id="rId9" Type="http://schemas.openxmlformats.org/officeDocument/2006/relationships/hyperlink" Target="&#1053;&#1072;&#1088;&#1086;&#1076;&#1085;&#1099;&#1077;%20&#1087;&#1088;&#1080;&#1084;&#1077;&#1090;&#1099;.pptx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http://images.forwallpaper.com/files/thumbs/preview/12/125243__leaves-bright-colors-veins-autumn_p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0" y="0"/>
            <a:ext cx="916321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332656"/>
            <a:ext cx="8784976" cy="1324744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1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АВТОНОМНОЕ ДОШКОЛЬНОЕ ОБРАЗОВАТЕЛЬНОЕ УЧРЕЖДЕНИЕ ДЕТСКИЙ САД КОМБИНИРОВАННОГО ВИДА «РЯБИНУШКА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Объект 2"/>
          <p:cNvSpPr txBox="1">
            <a:spLocks/>
          </p:cNvSpPr>
          <p:nvPr/>
        </p:nvSpPr>
        <p:spPr>
          <a:xfrm>
            <a:off x="189877" y="2492896"/>
            <a:ext cx="8784976" cy="132474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ru-RU" sz="96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ОСЕНЬ</a:t>
            </a:r>
            <a:endParaRPr lang="ru-RU" sz="96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Объект 2"/>
          <p:cNvSpPr txBox="1">
            <a:spLocks/>
          </p:cNvSpPr>
          <p:nvPr/>
        </p:nvSpPr>
        <p:spPr>
          <a:xfrm>
            <a:off x="6012160" y="5013176"/>
            <a:ext cx="2699792" cy="8640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Учитель-логопед </a:t>
            </a:r>
          </a:p>
          <a:p>
            <a:pPr marL="0" indent="0" algn="ctr">
              <a:buFont typeface="Arial" panose="020B0604020202020204" pitchFamily="34" charset="0"/>
              <a:buNone/>
            </a:pPr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Махмудова З.А. 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57300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http://wird.com.ua/wp-content/uploads/2015/03/15.jp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7752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979712" y="1700808"/>
            <a:ext cx="2160240" cy="1008112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hlinkClick r:id="rId4" action="ppaction://hlinkpres?slideindex=1&amp;slidetitle="/>
              </a:rPr>
              <a:t>ОСЕННИЕ МЕСЯЦЫ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548680"/>
            <a:ext cx="8219256" cy="964704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600" b="1" dirty="0" smtClean="0">
                <a:solidFill>
                  <a:srgbClr val="00B0F0"/>
                </a:solidFill>
              </a:rPr>
              <a:t>ВЫБЕРИТЕ РАЗДЕЛ</a:t>
            </a:r>
            <a:endParaRPr lang="ru-RU" sz="3600" b="1" dirty="0">
              <a:solidFill>
                <a:srgbClr val="00B0F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541385" y="3170736"/>
            <a:ext cx="2160240" cy="1008112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hlinkClick r:id="rId5" action="ppaction://hlinkpres?slideindex=1&amp;slidetitle="/>
              </a:rPr>
              <a:t>ЖИВОТНЫЕ ОСЕНЬЮ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521185" y="3182660"/>
            <a:ext cx="2160240" cy="1008112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hlinkClick r:id="rId6" action="ppaction://hlinkpres?slideindex=1&amp;slidetitle="/>
              </a:rPr>
              <a:t>ЗАГАДКИ </a:t>
            </a:r>
          </a:p>
          <a:p>
            <a:pPr algn="ctr"/>
            <a:r>
              <a:rPr lang="ru-RU" dirty="0" smtClean="0">
                <a:hlinkClick r:id="rId6" action="ppaction://hlinkpres?slideindex=1&amp;slidetitle="/>
              </a:rPr>
              <a:t>ПРО ОСЕНЬ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1996658" y="4784798"/>
            <a:ext cx="2160240" cy="1008112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hlinkClick r:id="rId7" action="ppaction://hlinkpres?slideindex=1&amp;slidetitle="/>
              </a:rPr>
              <a:t>СКОРОГОВОРКИ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5004048" y="4797152"/>
            <a:ext cx="2160240" cy="1008112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hlinkClick r:id="rId8" action="ppaction://hlinkpres?slideindex=1&amp;slidetitle="/>
              </a:rPr>
              <a:t>ВЕСЕЛЫЕ ПРОПИСИ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6588224" y="3170736"/>
            <a:ext cx="2160240" cy="1008112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hlinkClick r:id="rId9" action="ppaction://hlinkpres?slideindex=1&amp;slidetitle="/>
              </a:rPr>
              <a:t>НАРОДНЫЕ ПРИМЕТЫ</a:t>
            </a:r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5004048" y="1704090"/>
            <a:ext cx="2160240" cy="1008112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hlinkClick r:id="rId10" action="ppaction://hlinkpres?slideindex=1&amp;slidetitle="/>
              </a:rPr>
              <a:t>ПРИМЕТЫ ОСЕНИ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1976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</TotalTime>
  <Words>33</Words>
  <Application>Microsoft Office PowerPoint</Application>
  <PresentationFormat>Экран (4:3)</PresentationFormat>
  <Paragraphs>13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МАМА</dc:creator>
  <cp:lastModifiedBy>МАМА</cp:lastModifiedBy>
  <cp:revision>3</cp:revision>
  <dcterms:created xsi:type="dcterms:W3CDTF">2015-09-24T16:13:54Z</dcterms:created>
  <dcterms:modified xsi:type="dcterms:W3CDTF">2015-09-24T19:11:05Z</dcterms:modified>
</cp:coreProperties>
</file>