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7303-614A-439C-BDCB-BEC9F3250C56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C0A37-980C-42AC-B792-715361163A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Интегрированное занятие по математике и развитию речи. Тема «В поисках сюрприза».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592288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рисунки\Новая папка\44269678_e5b5aa21ea5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820686" cy="586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рисунки\Новая папка\6693226 (1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64896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рисунки\Новая папка\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848872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рисунки\Новая папка\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рисунки\Новая папка\44269678_e5b5aa21ea5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4608512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user\Desktop\рисунки\Новая папка\1333182540_1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4248472" cy="3071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 descr="C:\Users\user\Desktop\рисунки\Новая папка\103155866_animals_779cr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284984"/>
            <a:ext cx="3968675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рисунки\Новая папка\6693226 (1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4408748" cy="2733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Users\user\Desktop\рисунки\Новая папка\rusmediabank_ib312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852936"/>
            <a:ext cx="273630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Users\user\Desktop\рисунки\Новая папка\f97b13e9f2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852936"/>
            <a:ext cx="396044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рисунки\Новая папка\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3888432" cy="2736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user\Desktop\рисунки\Новая папка\1235926_634555794463192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248472" cy="2976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C:\Users\user\Desktop\рисунки\Новая папка\wallpaper-14475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424847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рисунки\Новая папка\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760" y="260648"/>
            <a:ext cx="3936437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Users\user\Desktop\рисунки\Новая папка\milye_fotografii_zhivotnyx_i_ix_detenyshej_readmas.ru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9000"/>
            <a:ext cx="3963921" cy="3266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C:\Users\user\Desktop\рисунки\Новая папка\post-1230-1271791838_thu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4329316" cy="326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Интегрированное занятие по математике и развитию речи. Тема «В поисках сюрприза».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Интегрированное занятие по математике и развитию речи. Тема «В поисках сюрприза».</dc:title>
  <dc:creator>user</dc:creator>
  <cp:lastModifiedBy>user</cp:lastModifiedBy>
  <cp:revision>6</cp:revision>
  <dcterms:created xsi:type="dcterms:W3CDTF">2015-01-21T19:19:51Z</dcterms:created>
  <dcterms:modified xsi:type="dcterms:W3CDTF">2015-01-21T20:11:21Z</dcterms:modified>
</cp:coreProperties>
</file>