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70" r:id="rId3"/>
    <p:sldId id="258" r:id="rId4"/>
    <p:sldId id="260" r:id="rId5"/>
    <p:sldId id="269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EBEFD-7082-4CCC-A595-BE1E21B55DA3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49E23-5E4F-44CE-8BF9-0CA33FD71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539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49E23-5E4F-44CE-8BF9-0CA33FD7113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722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18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9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21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091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4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25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74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98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7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65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6E39-EEFE-4D0E-9C0F-6CB1D13EAAB2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14B9-CABA-444B-B7F0-96465768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03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radonezhe.ru/images/6p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arudar.org/var/files/img/3c/95/3c9565ae9c3b7603d824511d577bc682_600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milkalliance.com.ua/img/slavia/molochna/smetana_group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ozon.ru/multimedia/books_covers/100028237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7200800" cy="11099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Всем дает здоровье 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молоко коровье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988840"/>
            <a:ext cx="7200800" cy="40324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расширить представление детей о молоке и молочных продуктах как обязательном компоненте ежедневного рациона;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расширить представление детей об ассортименте молочных продуктов и их свойствах;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сформировать представление о молоке и молочных продуктах как основных в рационе питания  у разных народов, познакомить с молочными блюдами, которые готовят в разных регионах страны.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20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565212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324036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52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Картинка 16 из 201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99792" y="476672"/>
            <a:ext cx="32099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Картинка 26 из 3380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2216">
            <a:off x="730992" y="4056124"/>
            <a:ext cx="2309812" cy="251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Картинка 8 из 2347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1442" y="4241625"/>
            <a:ext cx="32035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86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8229600" cy="186213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smtClean="0">
                <a:solidFill>
                  <a:srgbClr val="CC6600"/>
                </a:solidFill>
              </a:rPr>
              <a:t>«Что делать? Побежала она к молочной речке – кисельным берегам.</a:t>
            </a:r>
            <a:br>
              <a:rPr lang="ru-RU" altLang="ru-RU" sz="2800" b="1" smtClean="0">
                <a:solidFill>
                  <a:srgbClr val="CC6600"/>
                </a:solidFill>
              </a:rPr>
            </a:br>
            <a:r>
              <a:rPr lang="ru-RU" altLang="ru-RU" sz="2800" b="1" smtClean="0">
                <a:solidFill>
                  <a:srgbClr val="CC6600"/>
                </a:solidFill>
              </a:rPr>
              <a:t>– Речка, речка, – просит Маша, – спрячь меня!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i="1" smtClean="0"/>
              <a:t>«Гуси лебеди»</a:t>
            </a:r>
          </a:p>
        </p:txBody>
      </p:sp>
      <p:pic>
        <p:nvPicPr>
          <p:cNvPr id="5" name="Picture 5" descr="Картинка 13 из 25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6879" y="2204864"/>
            <a:ext cx="315277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6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Молоко разных животных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695" y="2960948"/>
            <a:ext cx="314433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944" y="1916832"/>
            <a:ext cx="367240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1905" y="4221088"/>
            <a:ext cx="3778487" cy="232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22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FDA023"/>
                </a:solidFill>
                <a:latin typeface="Arial"/>
                <a:ea typeface="+mn-ea"/>
                <a:cs typeface="+mn-cs"/>
              </a:rPr>
              <a:t>молочный город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err="1" smtClean="0"/>
              <a:t>олочный</a:t>
            </a:r>
            <a:endParaRPr lang="ru-RU" dirty="0"/>
          </a:p>
        </p:txBody>
      </p:sp>
      <p:pic>
        <p:nvPicPr>
          <p:cNvPr id="2050" name="Picture 2" descr="C:\Users\k4\Documents\проект молоко\молоко 1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5" y="1916832"/>
            <a:ext cx="633670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3108325"/>
            <a:ext cx="68103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68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Кроссворд на тему </a:t>
            </a:r>
            <a:r>
              <a:rPr lang="ru-RU" smtClean="0"/>
              <a:t>«Молоко»</a:t>
            </a:r>
            <a:endParaRPr lang="ru-RU" dirty="0"/>
          </a:p>
        </p:txBody>
      </p:sp>
      <p:pic>
        <p:nvPicPr>
          <p:cNvPr id="3074" name="Picture 2" descr="C:\Users\k4\Documents\проект молоко\молоко 1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601416"/>
            <a:ext cx="4681728" cy="434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1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71800" y="1844824"/>
            <a:ext cx="2926334" cy="35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18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87</Words>
  <Application>Microsoft Office PowerPoint</Application>
  <PresentationFormat>Экран (4:3)</PresentationFormat>
  <Paragraphs>12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Всем дает здоровье  молоко коровье</vt:lpstr>
      <vt:lpstr>Презентация PowerPoint</vt:lpstr>
      <vt:lpstr>Презентация PowerPoint</vt:lpstr>
      <vt:lpstr>«Что делать? Побежала она к молочной речке – кисельным берегам. – Речка, речка, – просит Маша, – спрячь меня!</vt:lpstr>
      <vt:lpstr>Молоко разных животных</vt:lpstr>
      <vt:lpstr>молочный город                               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Всем дает здоровье  молоко коровье</dc:title>
  <dc:creator>k4</dc:creator>
  <cp:lastModifiedBy>школа</cp:lastModifiedBy>
  <cp:revision>14</cp:revision>
  <dcterms:created xsi:type="dcterms:W3CDTF">2015-04-16T08:54:34Z</dcterms:created>
  <dcterms:modified xsi:type="dcterms:W3CDTF">2015-10-10T06:02:53Z</dcterms:modified>
</cp:coreProperties>
</file>