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974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49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43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924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382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091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974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80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046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148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94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3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3EA79-779B-4C8F-A769-572DB30D0813}" type="datetimeFigureOut">
              <a:rPr lang="ru-RU" smtClean="0"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0FDBB-AB6E-4CCF-A3F9-788BDB39D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79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s.forwallpaper.com/files/thumbs/preview/12/125243__leaves-bright-colors-veins-autumn_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" y="0"/>
            <a:ext cx="916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525963"/>
          </a:xfrm>
        </p:spPr>
        <p:txBody>
          <a:bodyPr>
            <a:normAutofit/>
          </a:bodyPr>
          <a:lstStyle/>
          <a:p>
            <a:pPr algn="ctr"/>
            <a:endParaRPr lang="ru-RU" sz="5400" dirty="0" smtClean="0"/>
          </a:p>
          <a:p>
            <a:pPr marL="0" indent="0" algn="ctr">
              <a:buNone/>
            </a:pPr>
            <a:r>
              <a:rPr lang="ru-RU" sz="7200" dirty="0" smtClean="0">
                <a:solidFill>
                  <a:srgbClr val="FFFF00"/>
                </a:solidFill>
              </a:rPr>
              <a:t>НАРОДНЫЕ ПРИМЕТЫ</a:t>
            </a:r>
            <a:endParaRPr lang="ru-RU" sz="7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4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ird.com.ua/wp-content/uploads/2015/03/1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4" y="0"/>
            <a:ext cx="9177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346556" y="260648"/>
            <a:ext cx="6450888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/>
              </a:rPr>
              <a:t>Гром в сентябре предвещает теплую осень.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490572" y="861179"/>
            <a:ext cx="6162856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/>
              </a:rPr>
              <a:t>Паутина стелется по 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растениям -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к теплу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.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1058" y="3717032"/>
            <a:ext cx="7897808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/>
              </a:rPr>
              <a:t>Появление комаров поздней осенью- к мягкой зиме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.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7778" y="4852421"/>
            <a:ext cx="7608556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/>
              </a:rPr>
              <a:t>Куры начинают линять рано осенью- к теплой зиме.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137256" y="4293096"/>
            <a:ext cx="6743921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/>
              </a:rPr>
              <a:t>Теплая осень, но сырое 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лето -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к долгой зиме.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163516" y="1523442"/>
            <a:ext cx="698581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/>
              </a:rPr>
              <a:t>В лесу много рябины 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– осень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будет дождливой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.</a:t>
            </a:r>
            <a:endParaRPr lang="ru-RU" sz="2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097868" y="2167353"/>
            <a:ext cx="6948264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Arial"/>
              </a:rPr>
              <a:t>Если в октябре лист с березы опадает 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чисто – </a:t>
            </a: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Arial"/>
              </a:rPr>
              <a:t>жди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суровой зимы.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3140968"/>
            <a:ext cx="8568952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/>
              </a:rPr>
              <a:t>Если листопад пройдет скоро, надо ожидать крутой зимы.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523427" y="5446216"/>
            <a:ext cx="6076353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Arial"/>
              </a:rPr>
              <a:t>Осенью птицы летят 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низко -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к холодной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,</a:t>
            </a: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высоко- к теплой зиме.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745918" y="6309319"/>
            <a:ext cx="5808088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Arial"/>
              </a:rPr>
              <a:t>Много желудей на </a:t>
            </a:r>
            <a:r>
              <a:rPr lang="ru-RU" sz="2400" dirty="0" smtClean="0">
                <a:solidFill>
                  <a:srgbClr val="000000"/>
                </a:solidFill>
                <a:latin typeface="Arial"/>
              </a:rPr>
              <a:t>дубе - 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>к лютой зиме.</a:t>
            </a:r>
          </a:p>
        </p:txBody>
      </p:sp>
    </p:spTree>
    <p:extLst>
      <p:ext uri="{BB962C8B-B14F-4D97-AF65-F5344CB8AC3E}">
        <p14:creationId xmlns:p14="http://schemas.microsoft.com/office/powerpoint/2010/main" val="371128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100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МАМА</cp:lastModifiedBy>
  <cp:revision>12</cp:revision>
  <dcterms:created xsi:type="dcterms:W3CDTF">2015-09-24T16:36:04Z</dcterms:created>
  <dcterms:modified xsi:type="dcterms:W3CDTF">2015-09-24T19:05:31Z</dcterms:modified>
</cp:coreProperties>
</file>