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6" autoAdjust="0"/>
  </p:normalViewPr>
  <p:slideViewPr>
    <p:cSldViewPr>
      <p:cViewPr varScale="1">
        <p:scale>
          <a:sx n="70" d="100"/>
          <a:sy n="70" d="100"/>
        </p:scale>
        <p:origin x="138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46268-8046-4943-B7A6-7E7B1028812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57E65-5875-4C17-A226-F18DE0988A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Открытки в картинках 9 мая, Открытки в картинках С днем побе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005" y="0"/>
            <a:ext cx="9192005" cy="68940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02624" cy="175562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C000"/>
                </a:solidFill>
              </a:rPr>
              <a:t>Наш город в годы Великой Отечественной войны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00608" y="3645024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Arial Black" pitchFamily="34" charset="0"/>
              </a:rPr>
              <a:t>1941 – 1945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Ратная слава земляков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196752"/>
            <a:ext cx="4176464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На </a:t>
            </a:r>
            <a:r>
              <a:rPr lang="ru-RU" sz="2800" b="1" dirty="0"/>
              <a:t>территории области активно  формировались войсковые соединения</a:t>
            </a:r>
            <a:r>
              <a:rPr lang="ru-RU" b="1" dirty="0"/>
              <a:t>. </a:t>
            </a:r>
          </a:p>
        </p:txBody>
      </p:sp>
      <p:pic>
        <p:nvPicPr>
          <p:cNvPr id="12290" name="Picture 2" descr="Горьковчане в годы Великой Отечественной вой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284984"/>
            <a:ext cx="4025081" cy="2995409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12292" name="Picture 4" descr="Город Горький - город воинской славы !!! &quot; Танки, САУ, Артил…"/>
          <p:cNvPicPr>
            <a:picLocks noChangeAspect="1" noChangeArrowheads="1"/>
          </p:cNvPicPr>
          <p:nvPr/>
        </p:nvPicPr>
        <p:blipFill>
          <a:blip r:embed="rId3" cstate="print"/>
          <a:srcRect r="3362"/>
          <a:stretch>
            <a:fillRect/>
          </a:stretch>
        </p:blipFill>
        <p:spPr bwMode="auto">
          <a:xfrm>
            <a:off x="467544" y="855563"/>
            <a:ext cx="3424686" cy="3792509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7504" y="5733256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 фронт – от стен Нижегородского кремля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293096"/>
            <a:ext cx="5293096" cy="25649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За </a:t>
            </a:r>
            <a:r>
              <a:rPr lang="ru-RU" b="1" dirty="0"/>
              <a:t>годы войны на различных участках фронта сражалось 822 тысячи уроженцев </a:t>
            </a:r>
            <a:r>
              <a:rPr lang="ru-RU" b="1" dirty="0" smtClean="0"/>
              <a:t>Горьковской </a:t>
            </a:r>
            <a:r>
              <a:rPr lang="ru-RU" b="1" dirty="0"/>
              <a:t>области</a:t>
            </a:r>
            <a:r>
              <a:rPr lang="ru-RU" b="1" dirty="0" smtClean="0"/>
              <a:t>. В добровольческих отрядах </a:t>
            </a:r>
            <a:r>
              <a:rPr lang="ru-RU" b="1" dirty="0"/>
              <a:t>народного ополчения </a:t>
            </a:r>
            <a:r>
              <a:rPr lang="ru-RU" b="1" dirty="0" smtClean="0"/>
              <a:t>воевало более </a:t>
            </a:r>
            <a:r>
              <a:rPr lang="ru-RU" b="1" dirty="0"/>
              <a:t>100 тысяч </a:t>
            </a:r>
            <a:r>
              <a:rPr lang="ru-RU" b="1" dirty="0" smtClean="0"/>
              <a:t>человек, в истребительных батальонах - около </a:t>
            </a:r>
            <a:r>
              <a:rPr lang="ru-RU" b="1" dirty="0"/>
              <a:t>13 тысяч </a:t>
            </a:r>
            <a:r>
              <a:rPr lang="ru-RU" b="1" dirty="0" smtClean="0"/>
              <a:t>человек. </a:t>
            </a:r>
            <a:endParaRPr lang="ru-RU" b="1" dirty="0"/>
          </a:p>
        </p:txBody>
      </p:sp>
      <p:pic>
        <p:nvPicPr>
          <p:cNvPr id="11266" name="Picture 2" descr="Юмор, анеки в картинках 01 (заполнена)"/>
          <p:cNvPicPr>
            <a:picLocks noChangeAspect="1" noChangeArrowheads="1"/>
          </p:cNvPicPr>
          <p:nvPr/>
        </p:nvPicPr>
        <p:blipFill>
          <a:blip r:embed="rId2" cstate="print"/>
          <a:srcRect b="16215"/>
          <a:stretch>
            <a:fillRect/>
          </a:stretch>
        </p:blipFill>
        <p:spPr bwMode="auto">
          <a:xfrm>
            <a:off x="484138" y="1196752"/>
            <a:ext cx="4320480" cy="239366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11268" name="Picture 4" descr="http://ww2history.ru/uploads/2004/1321726648_20-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7020" y="2636912"/>
            <a:ext cx="2983877" cy="4068261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Ратная слава земляков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648072"/>
          </a:xfrm>
        </p:spPr>
        <p:txBody>
          <a:bodyPr>
            <a:noAutofit/>
          </a:bodyPr>
          <a:lstStyle/>
          <a:p>
            <a:r>
              <a:rPr lang="ru-RU" sz="36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Все для фронта, всё для победы!</a:t>
            </a:r>
            <a:r>
              <a:rPr lang="ru-RU" sz="3600" dirty="0">
                <a:latin typeface="Arial Black" pitchFamily="34" charset="0"/>
              </a:rPr>
              <a:t/>
            </a:r>
            <a:br>
              <a:rPr lang="ru-RU" sz="3600" dirty="0">
                <a:latin typeface="Arial Black" pitchFamily="34" charset="0"/>
              </a:rPr>
            </a:b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1"/>
            <a:ext cx="4464496" cy="25922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Город был важным центром производства вооружений. Каждый второй автомобиль, каждый третий танк и каждая четвертая артиллерийская установка были изготовлены на предприятиях города.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10242" name="Picture 2" descr="Присвоение Нижнему Новгороду звания &quot;Город воинской славы&quot; (продолжение). Обсуждение на LiveInternet - Российский Сервис Онлайн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84784"/>
            <a:ext cx="4283968" cy="2339047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10244" name="Picture 4" descr="OR. Автодокументация &quot; Blog Archive &quot; Автомобили Красной Армии 1918-1945 гг.. Часть 1"/>
          <p:cNvPicPr>
            <a:picLocks noChangeAspect="1" noChangeArrowheads="1"/>
          </p:cNvPicPr>
          <p:nvPr/>
        </p:nvPicPr>
        <p:blipFill>
          <a:blip r:embed="rId3" cstate="print"/>
          <a:srcRect t="25941"/>
          <a:stretch>
            <a:fillRect/>
          </a:stretch>
        </p:blipFill>
        <p:spPr bwMode="auto">
          <a:xfrm>
            <a:off x="4429014" y="4293096"/>
            <a:ext cx="4432561" cy="2232248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10246" name="Picture 6" descr="SATOR - КАТЮШ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33056"/>
            <a:ext cx="4103018" cy="2802677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172400" y="3429000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Т-60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100392" y="6165304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Газ-А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63888" y="6381328"/>
            <a:ext cx="86409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БМ-13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4968552" cy="324036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/>
              <a:t>За годы Великой Отечественной войны завод «Красное Сормово» изготовил 12132 танка Т-34, Горьковский автомобильный – 18978 лёгких танков и самоходно-артиллерийских установок СУ-76, Горьковский артиллерийский - 100 тысяч пушек, авиационный - 16166 истребителей. </a:t>
            </a:r>
            <a:endParaRPr lang="ru-RU" b="1" dirty="0"/>
          </a:p>
        </p:txBody>
      </p:sp>
      <p:pic>
        <p:nvPicPr>
          <p:cNvPr id="9218" name="Picture 2" descr="САМАЯ МАССОВАЯ &quot;САМОХОДКА&quot; ВЕЛИКОЙ ОТЕЧЕСТВЕННОЙ Моделист-Констру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4339"/>
            <a:ext cx="3816424" cy="215052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9220" name="Picture 4" descr="Средний танк Т-34 (59) - танк Т-34 - Фотоальбомы - развлекательный портал"/>
          <p:cNvPicPr>
            <a:picLocks noChangeAspect="1" noChangeArrowheads="1"/>
          </p:cNvPicPr>
          <p:nvPr/>
        </p:nvPicPr>
        <p:blipFill>
          <a:blip r:embed="rId3" cstate="print"/>
          <a:srcRect l="14532" t="18715" r="23477" b="28542"/>
          <a:stretch>
            <a:fillRect/>
          </a:stretch>
        </p:blipFill>
        <p:spPr bwMode="auto">
          <a:xfrm>
            <a:off x="5148064" y="4579372"/>
            <a:ext cx="3816424" cy="223400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9222" name="Picture 6" descr="&quot;Гонка&quot; авиавооружения в Великой Отечественной войне. Часть 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276872"/>
            <a:ext cx="3816424" cy="2289853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9224" name="Picture 8" descr="76-мм дивизионная пушка образца 1942 года (ЗИС-3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608412"/>
            <a:ext cx="4824536" cy="220496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5349280" cy="1152128"/>
          </a:xfrm>
        </p:spPr>
        <p:txBody>
          <a:bodyPr>
            <a:noAutofit/>
          </a:bodyPr>
          <a:lstStyle/>
          <a:p>
            <a:r>
              <a:rPr lang="ru-RU" sz="36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Все для фронта, всё для победы!</a:t>
            </a:r>
            <a:r>
              <a:rPr lang="ru-RU" sz="3600" dirty="0">
                <a:latin typeface="Arial Black" pitchFamily="34" charset="0"/>
              </a:rPr>
              <a:t/>
            </a:r>
            <a:br>
              <a:rPr lang="ru-RU" sz="3600" dirty="0">
                <a:latin typeface="Arial Black" pitchFamily="34" charset="0"/>
              </a:rPr>
            </a:br>
            <a:endParaRPr lang="ru-RU" sz="36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72400" y="1844824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Су-76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172400" y="4149080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Ла-5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172400" y="6453336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Т-34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6453336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ЗиС-3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6 самых результативных атак подводных лодок - Это интересно - Свободная Пресса - svpressa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7376" y="2942411"/>
            <a:ext cx="5616624" cy="3915589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«Красное Сормово»</a:t>
            </a:r>
            <a:endParaRPr lang="ru-RU" sz="36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052736"/>
            <a:ext cx="4355976" cy="1800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Завод  «Красное Сормово» во время войны выпустил 27 подводных лодок </a:t>
            </a:r>
            <a:endParaRPr lang="ru-RU" b="1" dirty="0"/>
          </a:p>
        </p:txBody>
      </p:sp>
      <p:pic>
        <p:nvPicPr>
          <p:cNvPr id="8196" name="Picture 4" descr="ОСК планирует модернизировать завод &quot;Красное Сормово&quot; - ОРУЖИЕ РОССИИ Информационное агентство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07504" y="980728"/>
            <a:ext cx="4464496" cy="2976330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351912" y="6488668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С-13</a:t>
            </a:r>
            <a:endParaRPr lang="ru-RU" dirty="0"/>
          </a:p>
        </p:txBody>
      </p:sp>
      <p:pic>
        <p:nvPicPr>
          <p:cNvPr id="8198" name="Picture 6" descr="Портал о Фронтовика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221088"/>
            <a:ext cx="3305284" cy="2324028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Суровая жизнь тыла</a:t>
            </a:r>
            <a:br>
              <a:rPr lang="ru-RU" sz="36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</a:br>
            <a:endParaRPr lang="ru-RU" sz="36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4680520" cy="30963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В течение 1941 – 1943 годов на </a:t>
            </a:r>
            <a:r>
              <a:rPr lang="ru-RU" b="1" dirty="0" smtClean="0"/>
              <a:t>Горький </a:t>
            </a:r>
            <a:r>
              <a:rPr lang="ru-RU" b="1" dirty="0"/>
              <a:t>было совершено 43 вражеских </a:t>
            </a:r>
            <a:r>
              <a:rPr lang="ru-RU" b="1" dirty="0" smtClean="0"/>
              <a:t>налета, </a:t>
            </a:r>
            <a:r>
              <a:rPr lang="ru-RU" b="1" dirty="0"/>
              <a:t>в которых участвовало около 650 немецких   самолётов. На город было сброшено 1560 фугасных и </a:t>
            </a:r>
            <a:r>
              <a:rPr lang="ru-RU" b="1" dirty="0" smtClean="0"/>
              <a:t>4787 </a:t>
            </a:r>
            <a:r>
              <a:rPr lang="ru-RU" b="1" dirty="0"/>
              <a:t>зажигательных бомб.</a:t>
            </a:r>
          </a:p>
        </p:txBody>
      </p:sp>
      <p:pic>
        <p:nvPicPr>
          <p:cNvPr id="7170" name="Picture 2" descr="http://media.nn.ru/data/forum/images/2011-11/42009664-123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008112" y="4155286"/>
            <a:ext cx="4211960" cy="2670383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pic>
        <p:nvPicPr>
          <p:cNvPr id="7172" name="Picture 4" descr="Старый Нижний - Page 213 - SkyscraperCity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5220072" y="908720"/>
            <a:ext cx="3601814" cy="296162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691680" y="6488668"/>
            <a:ext cx="432048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ГАЗ после налета фашистской  авиации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3645024"/>
            <a:ext cx="367240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Завод им. Ленина после бомбежки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215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Calibri</vt:lpstr>
      <vt:lpstr>Тема Office</vt:lpstr>
      <vt:lpstr>Наш город в годы Великой Отечественной войны </vt:lpstr>
      <vt:lpstr>Ратная слава земляков</vt:lpstr>
      <vt:lpstr>Ратная слава земляков</vt:lpstr>
      <vt:lpstr>Все для фронта, всё для победы! </vt:lpstr>
      <vt:lpstr>Все для фронта, всё для победы! </vt:lpstr>
      <vt:lpstr>«Красное Сормово»</vt:lpstr>
      <vt:lpstr>Суровая жизнь тыла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город в годы Великой Отечественной войны</dc:title>
  <dc:creator>admin</dc:creator>
  <cp:lastModifiedBy>Екатерина Пашкина</cp:lastModifiedBy>
  <cp:revision>37</cp:revision>
  <dcterms:created xsi:type="dcterms:W3CDTF">2015-01-29T17:15:03Z</dcterms:created>
  <dcterms:modified xsi:type="dcterms:W3CDTF">2015-10-11T09:43:45Z</dcterms:modified>
</cp:coreProperties>
</file>