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3182" y="642919"/>
            <a:ext cx="855509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Муниципальная научно-практическая конференция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«Первые шаги»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Секция: Новая жизнь старым вещам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Вдыхаем жизнь пластиковым бутылкам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ХАФИЗОВ КАМИЛЬ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МБОУ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Муртыш-Тамакская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ООШ», 4кл,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Муртыш-Тамак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Научный руководитель: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Газизова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Г.Ф.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2014г.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0141213-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39941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20141213-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714620"/>
            <a:ext cx="40163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algn="ctr">
              <a:buNone/>
            </a:pPr>
            <a:endParaRPr lang="tt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tt-RU" b="1" dirty="0" smtClean="0">
                <a:solidFill>
                  <a:srgbClr val="0070C0"/>
                </a:solidFill>
              </a:rPr>
              <a:t>Эшемнең максаты: </a:t>
            </a:r>
          </a:p>
          <a:p>
            <a:pPr algn="ctr">
              <a:buNone/>
            </a:pPr>
            <a:r>
              <a:rPr lang="tt-RU" dirty="0" smtClean="0">
                <a:solidFill>
                  <a:srgbClr val="0070C0"/>
                </a:solidFill>
              </a:rPr>
              <a:t>пластик шешәләрнең икенче тапкыр куллану төрләрен табу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algn="ctr">
              <a:buNone/>
            </a:pPr>
            <a:r>
              <a:rPr lang="tt-RU" b="1" dirty="0" smtClean="0">
                <a:solidFill>
                  <a:srgbClr val="0070C0"/>
                </a:solidFill>
              </a:rPr>
              <a:t>Мәс</a:t>
            </a:r>
            <a:r>
              <a:rPr lang="ru-RU" b="1" dirty="0" err="1" smtClean="0">
                <a:solidFill>
                  <a:srgbClr val="0070C0"/>
                </a:solidFill>
              </a:rPr>
              <a:t>ь</a:t>
            </a:r>
            <a:r>
              <a:rPr lang="tt-RU" b="1" dirty="0" smtClean="0">
                <a:solidFill>
                  <a:srgbClr val="0070C0"/>
                </a:solidFill>
              </a:rPr>
              <a:t>әләләр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  <a:endParaRPr lang="ru-RU" dirty="0" smtClean="0">
              <a:solidFill>
                <a:srgbClr val="0070C0"/>
              </a:solidFill>
            </a:endParaRPr>
          </a:p>
          <a:p>
            <a:pPr lvl="0" algn="ctr">
              <a:buNone/>
            </a:pPr>
            <a:r>
              <a:rPr lang="tt-RU" dirty="0" smtClean="0">
                <a:solidFill>
                  <a:srgbClr val="0070C0"/>
                </a:solidFill>
              </a:rPr>
              <a:t>Пластик шешәләрнең барлыкка килү һәм куллану тарихын өйрәнү;</a:t>
            </a:r>
            <a:endParaRPr lang="ru-RU" dirty="0" smtClean="0">
              <a:solidFill>
                <a:srgbClr val="0070C0"/>
              </a:solidFill>
            </a:endParaRPr>
          </a:p>
          <a:p>
            <a:pPr lvl="0" algn="ctr">
              <a:buNone/>
            </a:pPr>
            <a:r>
              <a:rPr lang="tt-RU" dirty="0" smtClean="0">
                <a:solidFill>
                  <a:srgbClr val="0070C0"/>
                </a:solidFill>
              </a:rPr>
              <a:t>Пластик шешәләрне икенче тапкыр куллану буенча киңәшләр җыелмасын булдыру.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20141213-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457412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20141213-0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28604"/>
            <a:ext cx="4868624" cy="364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Фото01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310197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20141212-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28"/>
            <a:ext cx="450691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20141212-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357562"/>
            <a:ext cx="4084635" cy="3062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20141212-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184646" cy="313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горшки для цв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792407"/>
            <a:ext cx="4416883" cy="327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3214710" cy="431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ф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142984"/>
            <a:ext cx="3214710" cy="427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G_56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71546"/>
            <a:ext cx="564054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G_56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870" y="500042"/>
            <a:ext cx="3691514" cy="278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IMG_56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8987" y="642918"/>
            <a:ext cx="3902712" cy="293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IMG_56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214687"/>
            <a:ext cx="39625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20141213-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3666590" cy="275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20141213-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71480"/>
            <a:ext cx="40497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20141213-0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286124"/>
            <a:ext cx="4060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20141213-0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357562"/>
            <a:ext cx="371526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71</Words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Резеда</dc:creator>
  <cp:lastModifiedBy>Резеда</cp:lastModifiedBy>
  <cp:revision>13</cp:revision>
  <dcterms:created xsi:type="dcterms:W3CDTF">2014-12-17T17:41:17Z</dcterms:created>
  <dcterms:modified xsi:type="dcterms:W3CDTF">2015-10-10T20:13:11Z</dcterms:modified>
</cp:coreProperties>
</file>