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56" r:id="rId2"/>
    <p:sldId id="305" r:id="rId3"/>
    <p:sldId id="279" r:id="rId4"/>
    <p:sldId id="263" r:id="rId5"/>
    <p:sldId id="304" r:id="rId6"/>
    <p:sldId id="312" r:id="rId7"/>
    <p:sldId id="326" r:id="rId8"/>
    <p:sldId id="287" r:id="rId9"/>
    <p:sldId id="296" r:id="rId10"/>
    <p:sldId id="327" r:id="rId11"/>
    <p:sldId id="291" r:id="rId12"/>
    <p:sldId id="285" r:id="rId13"/>
    <p:sldId id="301" r:id="rId14"/>
    <p:sldId id="265" r:id="rId15"/>
    <p:sldId id="267" r:id="rId16"/>
    <p:sldId id="268" r:id="rId17"/>
    <p:sldId id="32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00"/>
    <a:srgbClr val="FF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BDAB833-051A-40A2-B1EE-E5568E9BEAC5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9FA7D3D-6104-475F-912F-2CF6C8417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225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825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25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C849A-7654-4157-AC65-1017B77D9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3D3D8-5A24-4106-AC8D-BF3084867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25D33-2D3B-4E60-B8DA-26BCAF588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8C08E-76EF-4991-9088-C941FC7A9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2311D-9104-4FDE-BDC5-97DE5C0AB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6CC5E-9D74-4827-A51D-941FEDE55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0189E-7977-4176-A312-A92214D17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29F69-484F-496B-81D4-3821F4A0B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7FA46-FA25-42AF-B8DD-3402B596A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F64CC-9A81-4DCA-9942-852550907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3C034-099C-481D-A5AC-C8338E9DC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8894F-AC15-48E7-99CA-038989A4F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B4314-176F-48DD-B44E-89BB74ADB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DDD55-C498-4F08-A3AC-8193E0F78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717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7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7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7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7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7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8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8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8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718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8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8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8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9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9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9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9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9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9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9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19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103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04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0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0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0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108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720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0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0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0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0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1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1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081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1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1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1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1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1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1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1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2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2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062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3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4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5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6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7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8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070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71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72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73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72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23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23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3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3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AC2B7A4E-61FF-4BDE-B244-CB87B201F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7" r:id="rId13"/>
    <p:sldLayoutId id="2147483708" r:id="rId14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hyperlink" Target="http://go.mail.ru/frame.html?imgurl=http://macroclub.ru/gallery/data/524/IMGP1696.jpg&amp;pageurl=http://macroclub.ru/gallery/showphoto.php/photo/1209&amp;id=56122700&amp;iid=7&amp;imgwidth=800&amp;imgheight=600&amp;imgsize=344807&amp;images_links=b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7200" b="1" smtClean="0"/>
              <a:t>Тема</a:t>
            </a:r>
            <a:r>
              <a:rPr lang="ru-RU" b="1" smtClean="0"/>
              <a:t>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rgbClr val="FF9900"/>
                </a:solidFill>
              </a:rPr>
              <a:t>Тема:«Охрана природы»</a:t>
            </a:r>
          </a:p>
        </p:txBody>
      </p:sp>
      <p:pic>
        <p:nvPicPr>
          <p:cNvPr id="5124" name="Picture 5" descr="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88913"/>
            <a:ext cx="8245475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9459" name="Содержимое 3" descr="img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9460" name="Рисунок 4" descr="1x64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4581525"/>
            <a:ext cx="2574925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7651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</a:rPr>
              <a:t>Загрязнение атмосферного воздуха</a:t>
            </a:r>
          </a:p>
        </p:txBody>
      </p:sp>
      <p:pic>
        <p:nvPicPr>
          <p:cNvPr id="20483" name="Picture 2" descr="C:\Documents and Settings\Лёшик\Мои документы\Мои рисунки\linal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565400"/>
            <a:ext cx="4224337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6692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924944"/>
            <a:ext cx="3995936" cy="268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013325"/>
            <a:ext cx="9144000" cy="158432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3600" b="1" i="1" dirty="0">
                <a:solidFill>
                  <a:srgbClr val="FFFF00"/>
                </a:solidFill>
              </a:rPr>
              <a:t>Современный мир всё чаще напоминает гигантскую свалку…</a:t>
            </a:r>
          </a:p>
          <a:p>
            <a:pPr>
              <a:buFont typeface="Wingdings" pitchFamily="2" charset="2"/>
              <a:buNone/>
              <a:defRPr/>
            </a:pPr>
            <a:endParaRPr lang="ru-RU" sz="3600" i="1" dirty="0"/>
          </a:p>
        </p:txBody>
      </p:sp>
      <p:pic>
        <p:nvPicPr>
          <p:cNvPr id="21507" name="Содержимое 4" descr="120039268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150" y="692150"/>
            <a:ext cx="5545138" cy="4159250"/>
          </a:xfr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4762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 smtClean="0">
                <a:solidFill>
                  <a:srgbClr val="FFFF00"/>
                </a:solidFill>
              </a:rPr>
              <a:t>Запомни!</a:t>
            </a: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750" y="1916113"/>
            <a:ext cx="8229600" cy="4525962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b="1" dirty="0" smtClean="0"/>
              <a:t>   Сжигать мусор недопустимо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   Не устраивай в лесу свалку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   Оставь место отдыха в лесу, на реке и поляне чистым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   Выбрасывай мусор в отведённых для этого местах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7200" b="1" dirty="0" smtClean="0"/>
              <a:t>МОРАЛЬ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72816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3600" b="1" dirty="0" smtClean="0">
                <a:solidFill>
                  <a:srgbClr val="FF9900"/>
                </a:solidFill>
              </a:rPr>
              <a:t>   Не вредить окружающей среде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3600" b="1" dirty="0" smtClean="0">
                <a:solidFill>
                  <a:srgbClr val="FF9900"/>
                </a:solidFill>
              </a:rPr>
              <a:t>   Относиться к природе   ответственно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3600" b="1" dirty="0" smtClean="0">
                <a:solidFill>
                  <a:srgbClr val="FF9900"/>
                </a:solidFill>
              </a:rPr>
              <a:t>   Делать что-то полезное для природы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3600" b="1" dirty="0" smtClean="0">
                <a:solidFill>
                  <a:srgbClr val="FF9900"/>
                </a:solidFill>
              </a:rPr>
              <a:t>   Предвидеть последствия своего поступка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63690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FF9900"/>
                </a:solidFill>
              </a:rPr>
              <a:t>Первым на защиту природы встал царь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FF9900"/>
                </a:solidFill>
              </a:rPr>
              <a:t>Пётр Первый и издал УКАЗЫ:</a:t>
            </a:r>
          </a:p>
          <a:p>
            <a:pPr eaLnBrk="1" hangingPunct="1">
              <a:buNone/>
              <a:defRPr/>
            </a:pPr>
            <a:r>
              <a:rPr lang="ru-RU" sz="4000" b="1" dirty="0" smtClean="0"/>
              <a:t>-об охране леса;</a:t>
            </a:r>
          </a:p>
          <a:p>
            <a:pPr eaLnBrk="1" hangingPunct="1">
              <a:buNone/>
              <a:defRPr/>
            </a:pPr>
            <a:r>
              <a:rPr lang="ru-RU" sz="4000" b="1" dirty="0" smtClean="0"/>
              <a:t>- запрет на отстрел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dirty="0" smtClean="0"/>
              <a:t>лосей;</a:t>
            </a:r>
          </a:p>
          <a:p>
            <a:pPr eaLnBrk="1" hangingPunct="1">
              <a:buNone/>
              <a:defRPr/>
            </a:pPr>
            <a:r>
              <a:rPr lang="ru-RU" sz="4000" b="1" dirty="0" smtClean="0"/>
              <a:t>- запрет на слив </a:t>
            </a:r>
            <a:r>
              <a:rPr lang="ru-RU" sz="4000" b="1" dirty="0" err="1" smtClean="0"/>
              <a:t>му</a:t>
            </a:r>
            <a:r>
              <a:rPr lang="ru-RU" sz="4000" b="1" dirty="0" smtClean="0"/>
              <a:t>-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dirty="0" smtClean="0"/>
              <a:t>сора в реку Неву.</a:t>
            </a:r>
          </a:p>
        </p:txBody>
      </p:sp>
      <p:pic>
        <p:nvPicPr>
          <p:cNvPr id="26627" name="Picture 7" descr="pe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708920"/>
            <a:ext cx="2717627" cy="373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dirty="0" smtClean="0"/>
              <a:t>20 век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25962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dirty="0" smtClean="0">
                <a:solidFill>
                  <a:srgbClr val="FF9900"/>
                </a:solidFill>
              </a:rPr>
              <a:t>   Создан Международный союз охраны природы</a:t>
            </a:r>
          </a:p>
          <a:p>
            <a:pPr eaLnBrk="1" hangingPunct="1">
              <a:buNone/>
              <a:defRPr/>
            </a:pPr>
            <a:r>
              <a:rPr lang="ru-RU" dirty="0" smtClean="0">
                <a:solidFill>
                  <a:srgbClr val="FF9900"/>
                </a:solidFill>
              </a:rPr>
              <a:t>   1971г. – создана организация «ГРИНПИС»</a:t>
            </a:r>
            <a:r>
              <a:rPr lang="ru-RU" dirty="0" smtClean="0"/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                                                          </a:t>
            </a:r>
          </a:p>
        </p:txBody>
      </p:sp>
      <p:pic>
        <p:nvPicPr>
          <p:cNvPr id="27652" name="Picture 5" descr="greenpeace-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717032"/>
            <a:ext cx="3888284" cy="291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Валентинка\Desktop\Школа\картинки экология, химия\эколог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3565525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Прямоугольник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1713" y="692150"/>
            <a:ext cx="5602287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Прямоугольник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4005263"/>
            <a:ext cx="88582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FFFF00"/>
                </a:solidFill>
              </a:rPr>
              <a:t>Цель</a:t>
            </a:r>
            <a:r>
              <a:rPr lang="ru-RU" sz="4000" dirty="0" smtClean="0">
                <a:solidFill>
                  <a:srgbClr val="FFFF00"/>
                </a:solidFill>
              </a:rPr>
              <a:t>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332038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FF9900"/>
                </a:solidFill>
              </a:rPr>
              <a:t>   Познакомить с последствиями влияния человека на природу и экологическими проблемами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Многие растения и животные нуждаются в охране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74713" cy="1668463"/>
          </a:xfrm>
        </p:spPr>
        <p:txBody>
          <a:bodyPr/>
          <a:lstStyle/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buFontTx/>
              <a:buNone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</p:txBody>
      </p:sp>
      <p:pic>
        <p:nvPicPr>
          <p:cNvPr id="98309" name="Picture 5" descr="i?id=56122700&amp;tov=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1728192" cy="1520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3" name="Рисунок 11" descr="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1557338"/>
            <a:ext cx="216058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12" descr="091f709f5b08.jpe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4797425"/>
            <a:ext cx="2243138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Рисунок 13" descr="mota_ru_992508-crop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3141663"/>
            <a:ext cx="2159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Рисунок 15" descr="Schoenbaer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2349500"/>
            <a:ext cx="25923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Рисунок 16" descr="wpapers_ru_Две-рыбки-клоуны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313" y="5013325"/>
            <a:ext cx="206375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Рисунок 17" descr="1331977806_60159216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575" y="4437063"/>
            <a:ext cx="2239963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Рисунок 18" descr="910764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2988" y="3357563"/>
            <a:ext cx="2184400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9900"/>
                </a:solidFill>
              </a:rPr>
              <a:t>Вдумаемся в эти данные!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268413"/>
            <a:ext cx="40386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200" b="1" dirty="0" smtClean="0"/>
              <a:t>   </a:t>
            </a:r>
            <a:r>
              <a:rPr lang="ru-RU" b="1" dirty="0" smtClean="0"/>
              <a:t>За год исчезает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50 тысяч биологических видов в нашей экосистеме</a:t>
            </a:r>
            <a:endParaRPr lang="ru-RU" sz="3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200" b="1" dirty="0" smtClean="0"/>
              <a:t>   </a:t>
            </a:r>
            <a:r>
              <a:rPr lang="ru-RU" b="1" dirty="0" smtClean="0"/>
              <a:t>С Х</a:t>
            </a:r>
            <a:r>
              <a:rPr lang="en-US" b="1" dirty="0" smtClean="0"/>
              <a:t>VI </a:t>
            </a:r>
            <a:r>
              <a:rPr lang="ru-RU" b="1" dirty="0" smtClean="0"/>
              <a:t>по </a:t>
            </a:r>
            <a:r>
              <a:rPr lang="en-US" b="1" dirty="0" smtClean="0"/>
              <a:t>XX</a:t>
            </a:r>
            <a:r>
              <a:rPr lang="ru-RU" b="1" dirty="0" smtClean="0"/>
              <a:t> в. исчезло свыше 250 видов позвоночных</a:t>
            </a:r>
            <a:endParaRPr lang="ru-RU" sz="3200" b="1" dirty="0" smtClean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84313"/>
            <a:ext cx="44958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   </a:t>
            </a:r>
            <a:r>
              <a:rPr lang="ru-RU" b="1" dirty="0" smtClean="0"/>
              <a:t>Под угрозой исчезновения находятся ещё более 20 тысяч видов 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endParaRPr lang="ru-RU" sz="2400" b="1" dirty="0" smtClean="0"/>
          </a:p>
        </p:txBody>
      </p:sp>
      <p:pic>
        <p:nvPicPr>
          <p:cNvPr id="9221" name="Рисунок 5" descr="431656_41529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4005263"/>
            <a:ext cx="2871788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6" descr="http://im6-tub-ru.yandex.net/i?id=36545782-17-72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4572000" y="5516563"/>
            <a:ext cx="1493838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7" descr="http://im4-tub-ru.yandex.net/i?id=524350219-55-72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 rot="-915729">
            <a:off x="4741863" y="3659188"/>
            <a:ext cx="1223962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smtClean="0"/>
          </a:p>
        </p:txBody>
      </p:sp>
      <p:pic>
        <p:nvPicPr>
          <p:cNvPr id="12291" name="Picture 2" descr="Как экологическая проблема проявляется в повседневной жизни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133600"/>
            <a:ext cx="8229600" cy="2795588"/>
          </a:xfrm>
        </p:spPr>
        <p:txBody>
          <a:bodyPr/>
          <a:lstStyle/>
          <a:p>
            <a:pPr>
              <a:defRPr/>
            </a:pPr>
            <a:r>
              <a:rPr lang="ru-RU" sz="4800" b="1" dirty="0" smtClean="0">
                <a:solidFill>
                  <a:srgbClr val="FFFF00"/>
                </a:solidFill>
              </a:rPr>
              <a:t>Деятельность человека изменяет природную среду, это часто приводит к возникновению негативных экологических ситуаций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0425" y="476250"/>
            <a:ext cx="2900363" cy="151288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4339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3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-1331913" y="836613"/>
            <a:ext cx="10044113" cy="126841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b="1" dirty="0">
                <a:solidFill>
                  <a:srgbClr val="FFFF00"/>
                </a:solidFill>
              </a:rPr>
              <a:t>Загрязнение рек и </a:t>
            </a:r>
            <a:r>
              <a:rPr lang="ru-RU" sz="4400" b="1" dirty="0" smtClean="0">
                <a:solidFill>
                  <a:srgbClr val="FFFF00"/>
                </a:solidFill>
              </a:rPr>
              <a:t>водоёмов </a:t>
            </a:r>
          </a:p>
        </p:txBody>
      </p:sp>
      <p:pic>
        <p:nvPicPr>
          <p:cNvPr id="15363" name="Рисунок 5" descr="A13-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4365625"/>
            <a:ext cx="284638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916113"/>
            <a:ext cx="32115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Содержимое 8" descr="img4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64163" y="1844675"/>
            <a:ext cx="3035300" cy="2276475"/>
          </a:xfr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9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89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89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89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6206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800" b="1" dirty="0" smtClean="0">
                <a:solidFill>
                  <a:srgbClr val="FFFF00"/>
                </a:solidFill>
              </a:rPr>
              <a:t>Берегите воду!</a:t>
            </a:r>
            <a:br>
              <a:rPr lang="ru-RU" sz="4800" b="1" dirty="0" smtClean="0">
                <a:solidFill>
                  <a:srgbClr val="FFFF00"/>
                </a:solidFill>
              </a:rPr>
            </a:br>
            <a:endParaRPr lang="ru-RU" sz="4800" b="1" dirty="0" smtClean="0">
              <a:solidFill>
                <a:srgbClr val="FFFF00"/>
              </a:solidFill>
            </a:endParaRPr>
          </a:p>
        </p:txBody>
      </p:sp>
      <p:sp>
        <p:nvSpPr>
          <p:cNvPr id="849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132856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000" b="1" dirty="0" smtClean="0"/>
              <a:t>Закрывайте водопроводные краны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000" b="1" dirty="0" smtClean="0"/>
              <a:t>Не засоряйте водоёмы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000" b="1" dirty="0" smtClean="0"/>
              <a:t>Не оставляйте мусор на берегу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000" b="1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718</TotalTime>
  <Words>212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Круги</vt:lpstr>
      <vt:lpstr>Тема:</vt:lpstr>
      <vt:lpstr>Цель:</vt:lpstr>
      <vt:lpstr>Многие растения и животные нуждаются в охране</vt:lpstr>
      <vt:lpstr>Вдумаемся в эти данные!</vt:lpstr>
      <vt:lpstr>Презентация PowerPoint</vt:lpstr>
      <vt:lpstr>Деятельность человека изменяет природную среду, это часто приводит к возникновению негативных экологических ситуаций </vt:lpstr>
      <vt:lpstr>Презентация PowerPoint</vt:lpstr>
      <vt:lpstr>Презентация PowerPoint</vt:lpstr>
      <vt:lpstr> Берегите воду! </vt:lpstr>
      <vt:lpstr>Презентация PowerPoint</vt:lpstr>
      <vt:lpstr>Загрязнение атмосферного воздуха</vt:lpstr>
      <vt:lpstr>Презентация PowerPoint</vt:lpstr>
      <vt:lpstr>Запомни!</vt:lpstr>
      <vt:lpstr>МОРАЛЬ</vt:lpstr>
      <vt:lpstr>Презентация PowerPoint</vt:lpstr>
      <vt:lpstr>20 век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света</dc:creator>
  <cp:lastModifiedBy>школа</cp:lastModifiedBy>
  <cp:revision>61</cp:revision>
  <dcterms:created xsi:type="dcterms:W3CDTF">2012-12-16T09:36:00Z</dcterms:created>
  <dcterms:modified xsi:type="dcterms:W3CDTF">2015-10-10T12:52:07Z</dcterms:modified>
</cp:coreProperties>
</file>