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8" r:id="rId3"/>
    <p:sldId id="264" r:id="rId4"/>
    <p:sldId id="285" r:id="rId5"/>
    <p:sldId id="299" r:id="rId6"/>
    <p:sldId id="307" r:id="rId7"/>
    <p:sldId id="271" r:id="rId8"/>
    <p:sldId id="278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CC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40F59-5073-4C75-AE7B-D60D870AFF41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7AF2A-E9A8-4655-91FC-A053A5AC97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237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7AF2A-E9A8-4655-91FC-A053A5AC973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7AF2A-E9A8-4655-91FC-A053A5AC973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437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162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2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23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696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146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986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4313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00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071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824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2EE4E-F17A-4AE0-BDEB-D58BCE0404CC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75F1D-32F6-43A4-9879-ADB3817FE9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542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4.wdp"/><Relationship Id="rId5" Type="http://schemas.openxmlformats.org/officeDocument/2006/relationships/image" Target="../media/image20.jpeg"/><Relationship Id="rId4" Type="http://schemas.microsoft.com/office/2007/relationships/hdphoto" Target="../media/hdphoto1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bg1">
              <a:lumMod val="95000"/>
            </a:schemeClr>
          </a:fgClr>
          <a:bgClr>
            <a:schemeClr val="accent6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амины рисунки\сечения\karanda0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PencilSketch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12022" y="0"/>
            <a:ext cx="7414169" cy="4572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GOST type B" pitchFamily="34" charset="0"/>
              </a:rPr>
              <a:t>Государственное бюджетное образовательное учреждение </a:t>
            </a:r>
            <a:br>
              <a:rPr lang="ru-RU" sz="2400" b="1" i="1" dirty="0" smtClean="0">
                <a:latin typeface="GOST type B" pitchFamily="34" charset="0"/>
              </a:rPr>
            </a:br>
            <a:r>
              <a:rPr lang="ru-RU" sz="2400" b="1" i="1" dirty="0" smtClean="0">
                <a:latin typeface="GOST type B" pitchFamily="34" charset="0"/>
              </a:rPr>
              <a:t>среднего профессионального образования</a:t>
            </a:r>
            <a:br>
              <a:rPr lang="ru-RU" sz="2400" b="1" i="1" dirty="0" smtClean="0">
                <a:latin typeface="GOST type B" pitchFamily="34" charset="0"/>
              </a:rPr>
            </a:br>
            <a:r>
              <a:rPr lang="ru-RU" sz="2400" b="1" i="1" dirty="0" smtClean="0">
                <a:latin typeface="GOST type B" pitchFamily="34" charset="0"/>
              </a:rPr>
              <a:t> Анжеро-Судженский горный техни</a:t>
            </a:r>
            <a:r>
              <a:rPr lang="ru-RU" sz="2400" b="1" i="1" dirty="0" smtClean="0"/>
              <a:t>кум</a:t>
            </a:r>
            <a:endParaRPr lang="ru-RU" sz="2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929198"/>
            <a:ext cx="8001056" cy="1428760"/>
          </a:xfr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sz="2800" b="1" i="1" dirty="0" smtClean="0">
                <a:solidFill>
                  <a:schemeClr val="tx1"/>
                </a:solidFill>
                <a:latin typeface="GOST type B" pitchFamily="34" charset="0"/>
              </a:rPr>
              <a:t>C</a:t>
            </a:r>
            <a:r>
              <a:rPr lang="ru-RU" sz="2800" b="1" i="1" dirty="0" err="1" smtClean="0">
                <a:solidFill>
                  <a:schemeClr val="tx1"/>
                </a:solidFill>
                <a:latin typeface="GOST type B" pitchFamily="34" charset="0"/>
              </a:rPr>
              <a:t>трепетова</a:t>
            </a:r>
            <a:r>
              <a:rPr lang="ru-RU" sz="2800" b="1" i="1" dirty="0" smtClean="0">
                <a:solidFill>
                  <a:schemeClr val="tx1"/>
                </a:solidFill>
                <a:latin typeface="GOST type B" pitchFamily="34" charset="0"/>
              </a:rPr>
              <a:t> Ольга</a:t>
            </a:r>
            <a:endParaRPr lang="en-US" sz="2800" b="1" i="1" dirty="0" smtClean="0">
              <a:solidFill>
                <a:schemeClr val="tx1"/>
              </a:solidFill>
              <a:latin typeface="GOST type B" pitchFamily="34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GOST type B" pitchFamily="34" charset="0"/>
              </a:rPr>
              <a:t>Анатольевна</a:t>
            </a:r>
          </a:p>
          <a:p>
            <a:endParaRPr lang="en-US" sz="2800" b="1" i="1" dirty="0" smtClean="0">
              <a:solidFill>
                <a:schemeClr val="tx1"/>
              </a:solidFill>
              <a:latin typeface="GOST type B" pitchFamily="34" charset="0"/>
            </a:endParaRPr>
          </a:p>
          <a:p>
            <a:r>
              <a:rPr lang="ru-RU" sz="2800" b="1" i="1" dirty="0" smtClean="0">
                <a:solidFill>
                  <a:schemeClr val="tx1"/>
                </a:solidFill>
                <a:latin typeface="GOST type B" pitchFamily="34" charset="0"/>
              </a:rPr>
              <a:t>2013-1015г</a:t>
            </a:r>
          </a:p>
        </p:txBody>
      </p:sp>
    </p:spTree>
    <p:extLst>
      <p:ext uri="{BB962C8B-B14F-4D97-AF65-F5344CB8AC3E}">
        <p14:creationId xmlns="" xmlns:p14="http://schemas.microsoft.com/office/powerpoint/2010/main" val="100039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3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я аттестация\диплом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1928802"/>
            <a:ext cx="3308918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6440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GOST type B" pitchFamily="34" charset="0"/>
              </a:rPr>
              <a:t>Накопленный практический опыт по данному направлению представлен следующими результатами:</a:t>
            </a:r>
          </a:p>
        </p:txBody>
      </p:sp>
    </p:spTree>
    <p:extLst>
      <p:ext uri="{BB962C8B-B14F-4D97-AF65-F5344CB8AC3E}">
        <p14:creationId xmlns="" xmlns:p14="http://schemas.microsoft.com/office/powerpoint/2010/main" val="262621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GOST type B" pitchFamily="34" charset="0"/>
              </a:rPr>
              <a:t>Использование современных образовательных технологий </a:t>
            </a:r>
            <a:endParaRPr lang="ru-RU" sz="3200" b="1" i="1" dirty="0">
              <a:latin typeface="GOST type B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41960"/>
            <a:ext cx="2952328" cy="2214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100264" cy="16127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b="1" i="1" dirty="0" smtClean="0">
                <a:latin typeface="GOST type B" pitchFamily="34" charset="0"/>
              </a:rPr>
              <a:t>Презентации, </a:t>
            </a:r>
          </a:p>
          <a:p>
            <a:pPr marL="0" indent="0">
              <a:buNone/>
            </a:pPr>
            <a:r>
              <a:rPr lang="ru-RU" sz="1800" b="1" i="1" dirty="0" smtClean="0">
                <a:latin typeface="GOST type B" pitchFamily="34" charset="0"/>
              </a:rPr>
              <a:t>тестовый контроль знаний, </a:t>
            </a:r>
          </a:p>
          <a:p>
            <a:pPr marL="0" indent="0">
              <a:buNone/>
            </a:pPr>
            <a:r>
              <a:rPr lang="ru-RU" sz="1800" b="1" i="1" dirty="0" smtClean="0">
                <a:latin typeface="GOST type B" pitchFamily="34" charset="0"/>
              </a:rPr>
              <a:t>самостоятельная работа студентов с интернет-сайтами, </a:t>
            </a:r>
          </a:p>
          <a:p>
            <a:pPr marL="0" indent="0">
              <a:buNone/>
            </a:pPr>
            <a:r>
              <a:rPr lang="ru-RU" sz="1800" b="1" i="1" dirty="0" smtClean="0">
                <a:latin typeface="GOST type B" pitchFamily="34" charset="0"/>
              </a:rPr>
              <a:t>работа с интерактивной доской</a:t>
            </a:r>
          </a:p>
          <a:p>
            <a:endParaRPr lang="ru-RU" dirty="0"/>
          </a:p>
        </p:txBody>
      </p:sp>
      <p:pic>
        <p:nvPicPr>
          <p:cNvPr id="7170" name="Picture 2" descr="F:\SDC125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4" y="1268760"/>
            <a:ext cx="3552395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161903"/>
            <a:ext cx="2069976" cy="1552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25334"/>
            <a:ext cx="2048759" cy="1536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677" y="3501008"/>
            <a:ext cx="3545421" cy="3055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62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6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79" y="396810"/>
            <a:ext cx="3875289" cy="5892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6810"/>
            <a:ext cx="4032448" cy="3027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12082" cy="312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861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5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9832" y="1412776"/>
            <a:ext cx="2499761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DOCUME~1\kor39\LOCALS~1\Temp\FineReader11\media\image1.jpe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707" y="728700"/>
            <a:ext cx="3168352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E:\DSC042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666641" cy="1999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E:\DSC043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45" y="2420888"/>
            <a:ext cx="2715816" cy="2036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DSC043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45" y="4692614"/>
            <a:ext cx="2695328" cy="2021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44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GOST type B" pitchFamily="34" charset="0"/>
                <a:ea typeface="Calibri"/>
                <a:cs typeface="Times New Roman"/>
              </a:rPr>
              <a:t>Имею </a:t>
            </a:r>
            <a:r>
              <a:rPr lang="ru-RU" sz="2800" b="1" i="1" dirty="0">
                <a:latin typeface="GOST type B" pitchFamily="34" charset="0"/>
                <a:ea typeface="Calibri"/>
                <a:cs typeface="Times New Roman"/>
              </a:rPr>
              <a:t>публикации в электронном СМИ социальной сети работников образования учебно-методического материала.  </a:t>
            </a:r>
            <a:endParaRPr lang="ru-RU" sz="2800" b="1" i="1" dirty="0">
              <a:latin typeface="GOST type B" pitchFamily="34" charset="0"/>
            </a:endParaRPr>
          </a:p>
        </p:txBody>
      </p:sp>
      <p:pic>
        <p:nvPicPr>
          <p:cNvPr id="1027" name="Picture 3" descr="E:\моя аттестация\сертификат публикация 201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282926" cy="4650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063" y="1801098"/>
            <a:ext cx="5992688" cy="445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653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5720" y="1142984"/>
            <a:ext cx="2367905" cy="3654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58205"/>
            <a:ext cx="83817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GOST type B" pitchFamily="34" charset="0"/>
                <a:ea typeface="Calibri"/>
                <a:cs typeface="Times New Roman"/>
              </a:rPr>
              <a:t>Подготовила студентов для участия в </a:t>
            </a:r>
            <a:r>
              <a:rPr lang="ru-RU" sz="2000" b="1" i="1" dirty="0" smtClean="0">
                <a:latin typeface="GOST type B" pitchFamily="34" charset="0"/>
                <a:ea typeface="Calibri"/>
                <a:cs typeface="Times New Roman"/>
              </a:rPr>
              <a:t>научно-практических</a:t>
            </a:r>
            <a:endParaRPr lang="en-US" sz="2000" b="1" i="1" dirty="0" smtClean="0">
              <a:latin typeface="GOST type B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GOST type B" pitchFamily="34" charset="0"/>
                <a:ea typeface="Calibri"/>
                <a:cs typeface="Times New Roman"/>
              </a:rPr>
              <a:t> конференциях</a:t>
            </a:r>
            <a:endParaRPr lang="ru-RU" sz="2000" b="1" i="1" dirty="0">
              <a:latin typeface="GOST type B" pitchFamily="34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" name="Picture 7" descr="image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071546"/>
            <a:ext cx="3111682" cy="2247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697" y="3717032"/>
            <a:ext cx="3111682" cy="2375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20335"/>
            <a:ext cx="3140017" cy="4205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121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3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latin typeface="GOST type B" pitchFamily="34" charset="0"/>
              </a:rPr>
              <a:t/>
            </a:r>
            <a:br>
              <a:rPr lang="ru-RU" sz="2800" b="1" i="1" dirty="0" smtClean="0">
                <a:latin typeface="GOST type B" pitchFamily="34" charset="0"/>
              </a:rPr>
            </a:br>
            <a:r>
              <a:rPr lang="ru-RU" sz="2800" b="1" i="1" dirty="0" smtClean="0">
                <a:latin typeface="GOST type B" pitchFamily="34" charset="0"/>
              </a:rPr>
              <a:t>Являюсь членом Государственной  экзаменационной</a:t>
            </a:r>
            <a:r>
              <a:rPr lang="ru-RU" sz="2800" b="1" i="1" dirty="0">
                <a:latin typeface="GOST type B" pitchFamily="34" charset="0"/>
              </a:rPr>
              <a:t/>
            </a:r>
            <a:br>
              <a:rPr lang="ru-RU" sz="2800" b="1" i="1" dirty="0">
                <a:latin typeface="GOST type B" pitchFamily="34" charset="0"/>
              </a:rPr>
            </a:br>
            <a:r>
              <a:rPr lang="ru-RU" sz="2800" b="1" i="1" dirty="0" smtClean="0">
                <a:latin typeface="GOST type B" pitchFamily="34" charset="0"/>
              </a:rPr>
              <a:t>комиссии</a:t>
            </a:r>
            <a:r>
              <a:rPr lang="ru-RU" sz="2800" b="1" i="1" dirty="0">
                <a:latin typeface="GOST type B" pitchFamily="34" charset="0"/>
              </a:rPr>
              <a:t/>
            </a:r>
            <a:br>
              <a:rPr lang="ru-RU" sz="2800" b="1" i="1" dirty="0">
                <a:latin typeface="GOST type B" pitchFamily="34" charset="0"/>
              </a:rPr>
            </a:br>
            <a:endParaRPr lang="ru-RU" sz="2800" b="1" i="1" dirty="0">
              <a:latin typeface="GOST type B" pitchFamily="34" charset="0"/>
            </a:endParaRPr>
          </a:p>
        </p:txBody>
      </p:sp>
      <p:pic>
        <p:nvPicPr>
          <p:cNvPr id="10243" name="Picture 3" descr="E:\Защита дипломов\SDC12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4590702" cy="3756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Мои рисунки\getImage67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2860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E:\Защита дипломов\SDC11731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78114"/>
            <a:ext cx="237626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E:\Защита дипломов\SDC11538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04" y="3789040"/>
            <a:ext cx="2312888" cy="1727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E:\Защита дипломов\SDC11901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778" y="4941168"/>
            <a:ext cx="227922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E:\Мои рисунки\getImage67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357298"/>
            <a:ext cx="22860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E:\Защита дипломов\SDC11731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357430"/>
            <a:ext cx="237626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E:\Мои рисунки\getImage67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04" y="1336614"/>
            <a:ext cx="22860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711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latin typeface="GOST type B" pitchFamily="34" charset="0"/>
              </a:rPr>
              <a:t>Обучающиеся  показывают прочные знания и успешно трудоустраиваются на предприятиях города и области.</a:t>
            </a:r>
          </a:p>
        </p:txBody>
      </p:sp>
      <p:pic>
        <p:nvPicPr>
          <p:cNvPr id="5122" name="Picture 2" descr="E:\Мои рисунки\getImage1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00174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Мои рисунки\getImage3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1500174"/>
            <a:ext cx="2662653" cy="3550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Мои рисунки\getImage9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17032"/>
            <a:ext cx="3960440" cy="297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4722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74</Words>
  <Application>Microsoft Office PowerPoint</Application>
  <PresentationFormat>Экран (4:3)</PresentationFormat>
  <Paragraphs>18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Государственное бюджетное образовательное учреждение  среднего профессионального образования  Анжеро-Судженский горный техникум</vt:lpstr>
      <vt:lpstr>Слайд 2</vt:lpstr>
      <vt:lpstr>Использование современных образовательных технологий </vt:lpstr>
      <vt:lpstr>Слайд 4</vt:lpstr>
      <vt:lpstr>Слайд 5</vt:lpstr>
      <vt:lpstr>Имею публикации в электронном СМИ социальной сети работников образования учебно-методического материала.  </vt:lpstr>
      <vt:lpstr>Слайд 7</vt:lpstr>
      <vt:lpstr> Являюсь членом Государственной  экзаменационной комиссии </vt:lpstr>
      <vt:lpstr>Обучающиеся  показывают прочные знания и успешно трудоустраиваются на предприятиях города и области.</vt:lpstr>
    </vt:vector>
  </TitlesOfParts>
  <Company>ASGT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 среднего профессионального образования  Анжеро-Судженский горный техникум</dc:title>
  <dc:creator>kor39</dc:creator>
  <cp:lastModifiedBy>1</cp:lastModifiedBy>
  <cp:revision>139</cp:revision>
  <dcterms:created xsi:type="dcterms:W3CDTF">2013-10-04T03:25:48Z</dcterms:created>
  <dcterms:modified xsi:type="dcterms:W3CDTF">2015-10-10T03:19:31Z</dcterms:modified>
</cp:coreProperties>
</file>