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62" r:id="rId3"/>
    <p:sldId id="258" r:id="rId4"/>
    <p:sldId id="263" r:id="rId5"/>
    <p:sldId id="261" r:id="rId6"/>
    <p:sldId id="264"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84" autoAdjust="0"/>
    <p:restoredTop sz="94660"/>
  </p:normalViewPr>
  <p:slideViewPr>
    <p:cSldViewPr snapToGrid="0">
      <p:cViewPr varScale="1">
        <p:scale>
          <a:sx n="94" d="100"/>
          <a:sy n="94" d="100"/>
        </p:scale>
        <p:origin x="90" y="22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F2E7B4-729F-4FCE-8120-74747F05AE74}" type="datetimeFigureOut">
              <a:rPr lang="ru-RU"/>
              <a:t>08.03.2015</a:t>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F8E017-5E03-4D0A-AA15-476BDF81882E}" type="slidenum">
              <a:rPr lang="ru-RU"/>
              <a:t>‹#›</a:t>
            </a:fld>
            <a:endParaRPr lang="ru-RU"/>
          </a:p>
        </p:txBody>
      </p:sp>
    </p:spTree>
    <p:extLst>
      <p:ext uri="{BB962C8B-B14F-4D97-AF65-F5344CB8AC3E}">
        <p14:creationId xmlns:p14="http://schemas.microsoft.com/office/powerpoint/2010/main" val="338869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8FF8E017-5E03-4D0A-AA15-476BDF81882E}" type="slidenum">
              <a:rPr lang="ru-RU"/>
              <a:t>‹#›</a:t>
            </a:fld>
            <a:endParaRPr lang="ru-RU"/>
          </a:p>
        </p:txBody>
      </p:sp>
    </p:spTree>
    <p:extLst>
      <p:ext uri="{BB962C8B-B14F-4D97-AF65-F5344CB8AC3E}">
        <p14:creationId xmlns:p14="http://schemas.microsoft.com/office/powerpoint/2010/main" val="1632584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8FF8E017-5E03-4D0A-AA15-476BDF81882E}" type="slidenum">
              <a:rPr lang="ru-RU"/>
              <a:t>‹#›</a:t>
            </a:fld>
            <a:endParaRPr lang="ru-RU"/>
          </a:p>
        </p:txBody>
      </p:sp>
    </p:spTree>
    <p:extLst>
      <p:ext uri="{BB962C8B-B14F-4D97-AF65-F5344CB8AC3E}">
        <p14:creationId xmlns:p14="http://schemas.microsoft.com/office/powerpoint/2010/main" val="36435762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8FF8E017-5E03-4D0A-AA15-476BDF81882E}" type="slidenum">
              <a:rPr lang="ru-RU"/>
              <a:t>‹#›</a:t>
            </a:fld>
            <a:endParaRPr lang="ru-RU"/>
          </a:p>
        </p:txBody>
      </p:sp>
    </p:spTree>
    <p:extLst>
      <p:ext uri="{BB962C8B-B14F-4D97-AF65-F5344CB8AC3E}">
        <p14:creationId xmlns:p14="http://schemas.microsoft.com/office/powerpoint/2010/main" val="12891330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8FF8E017-5E03-4D0A-AA15-476BDF81882E}" type="slidenum">
              <a:rPr lang="ru-RU"/>
              <a:t>‹#›</a:t>
            </a:fld>
            <a:endParaRPr lang="ru-RU"/>
          </a:p>
        </p:txBody>
      </p:sp>
    </p:spTree>
    <p:extLst>
      <p:ext uri="{BB962C8B-B14F-4D97-AF65-F5344CB8AC3E}">
        <p14:creationId xmlns:p14="http://schemas.microsoft.com/office/powerpoint/2010/main" val="4957267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8FF8E017-5E03-4D0A-AA15-476BDF81882E}" type="slidenum">
              <a:rPr lang="ru-RU"/>
              <a:t>‹#›</a:t>
            </a:fld>
            <a:endParaRPr lang="ru-RU"/>
          </a:p>
        </p:txBody>
      </p:sp>
    </p:spTree>
    <p:extLst>
      <p:ext uri="{BB962C8B-B14F-4D97-AF65-F5344CB8AC3E}">
        <p14:creationId xmlns:p14="http://schemas.microsoft.com/office/powerpoint/2010/main" val="40375932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8FF8E017-5E03-4D0A-AA15-476BDF81882E}" type="slidenum">
              <a:rPr lang="ru-RU"/>
              <a:t>‹#›</a:t>
            </a:fld>
            <a:endParaRPr lang="ru-RU"/>
          </a:p>
        </p:txBody>
      </p:sp>
    </p:spTree>
    <p:extLst>
      <p:ext uri="{BB962C8B-B14F-4D97-AF65-F5344CB8AC3E}">
        <p14:creationId xmlns:p14="http://schemas.microsoft.com/office/powerpoint/2010/main" val="30206531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pPr eaLnBrk="1" latinLnBrk="0" hangingPunct="1"/>
            <a:fld id="{F8CFA630-13BB-46C4-BD44-B2C5F9B66074}" type="datetimeFigureOut">
              <a:rPr lang="en-US" smtClean="0"/>
              <a:pPr eaLnBrk="1" latinLnBrk="0" hangingPunct="1"/>
              <a:t>3/8/2015</a:t>
            </a:fld>
            <a:endParaRPr lang="en-US" dirty="0">
              <a:solidFill>
                <a:srgbClr val="FFFFFF"/>
              </a:solidFill>
            </a:endParaRPr>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kumimoji="0" lang="en-US" dirty="0">
              <a:solidFill>
                <a:srgbClr val="FFFFFF"/>
              </a:solidFill>
            </a:endParaRPr>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BC5217A8-0E06-4059-AC45-433E2E67A85D}" type="slidenum">
              <a:rPr kumimoji="0" lang="en-US" smtClean="0"/>
              <a:pPr eaLnBrk="1" latinLnBrk="0" hangingPunct="1"/>
              <a:t>‹#›</a:t>
            </a:fld>
            <a:endParaRPr kumimoji="0" lang="en-US" dirty="0">
              <a:solidFill>
                <a:srgbClr val="FFFFFF"/>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eaLnBrk="1" latinLnBrk="0" hangingPunct="1"/>
            <a:fld id="{F8CFA630-13BB-46C4-BD44-B2C5F9B66074}" type="datetimeFigureOut">
              <a:rPr lang="en-US" smtClean="0"/>
              <a:pPr eaLnBrk="1" latinLnBrk="0" hangingPunct="1"/>
              <a:t>3/8/2015</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fld id="{BC5217A8-0E06-4059-AC45-433E2E67A85D}" type="slidenum">
              <a:rPr kumimoji="0" lang="en-US" smtClean="0"/>
              <a:pPr eaLnBrk="1" latinLnBrk="0" hangingPunct="1"/>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pPr eaLnBrk="1" latinLnBrk="0" hangingPunct="1"/>
            <a:fld id="{F8CFA630-13BB-46C4-BD44-B2C5F9B66074}" type="datetimeFigureOut">
              <a:rPr lang="en-US" smtClean="0"/>
              <a:pPr eaLnBrk="1" latinLnBrk="0" hangingPunct="1"/>
              <a:t>3/8/2015</a:t>
            </a:fld>
            <a:endParaRPr lang="en-US" dirty="0"/>
          </a:p>
        </p:txBody>
      </p:sp>
      <p:sp>
        <p:nvSpPr>
          <p:cNvPr id="5" name="Footer Placeholder 4"/>
          <p:cNvSpPr>
            <a:spLocks noGrp="1"/>
          </p:cNvSpPr>
          <p:nvPr>
            <p:ph type="ftr" sz="quarter" idx="11"/>
          </p:nvPr>
        </p:nvSpPr>
        <p:spPr>
          <a:xfrm>
            <a:off x="457200" y="6556248"/>
            <a:ext cx="3657600" cy="228600"/>
          </a:xfrm>
        </p:spPr>
        <p:txBody>
          <a:bodyPr/>
          <a:lstStyle>
            <a:extLst/>
          </a:lstStyle>
          <a:p>
            <a:endParaRPr kumimoji="0" lang="en-US" dirty="0"/>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BC5217A8-0E06-4059-AC45-433E2E67A85D}" type="slidenum">
              <a:rPr kumimoji="0" lang="en-US" smtClean="0"/>
              <a:pPr eaLnBrk="1" latinLnBrk="0" hangingPunct="1"/>
              <a:t>‹#›</a:t>
            </a:fld>
            <a:endParaRPr kumimoji="0" lang="en-US" dirty="0">
              <a:solidFill>
                <a:schemeClr val="tx2"/>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eaLnBrk="1" latinLnBrk="0" hangingPunct="1"/>
            <a:fld id="{F8CFA630-13BB-46C4-BD44-B2C5F9B66074}" type="datetimeFigureOut">
              <a:rPr lang="en-US" smtClean="0"/>
              <a:pPr eaLnBrk="1" latinLnBrk="0" hangingPunct="1"/>
              <a:t>3/8/2015</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fld id="{BC5217A8-0E06-4059-AC45-433E2E67A85D}" type="slidenum">
              <a:rPr kumimoji="0" lang="en-US" smtClean="0"/>
              <a:pPr eaLnBrk="1" latinLnBrk="0" hangingPunct="1"/>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pPr eaLnBrk="1" latinLnBrk="0" hangingPunct="1"/>
            <a:fld id="{F8CFA630-13BB-46C4-BD44-B2C5F9B66074}" type="datetimeFigureOut">
              <a:rPr lang="en-US" smtClean="0"/>
              <a:pPr eaLnBrk="1" latinLnBrk="0" hangingPunct="1"/>
              <a:t>3/8/2015</a:t>
            </a:fld>
            <a:endParaRPr lang="en-US">
              <a:solidFill>
                <a:schemeClr val="tx2"/>
              </a:solidFill>
            </a:endParaRPr>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kumimoji="0" lang="en-US" dirty="0">
              <a:solidFill>
                <a:schemeClr val="tx2"/>
              </a:solidFill>
            </a:endParaRPr>
          </a:p>
        </p:txBody>
      </p:sp>
      <p:sp>
        <p:nvSpPr>
          <p:cNvPr id="6" name="Slide Number Placeholder 5"/>
          <p:cNvSpPr>
            <a:spLocks noGrp="1"/>
          </p:cNvSpPr>
          <p:nvPr>
            <p:ph type="sldNum" sz="quarter" idx="12"/>
          </p:nvPr>
        </p:nvSpPr>
        <p:spPr>
          <a:xfrm>
            <a:off x="6733952" y="6555112"/>
            <a:ext cx="588336" cy="228600"/>
          </a:xfrm>
        </p:spPr>
        <p:txBody>
          <a:bodyPr/>
          <a:lstStyle>
            <a:extLst/>
          </a:lstStyle>
          <a:p>
            <a:fld id="{BC5217A8-0E06-4059-AC45-433E2E67A85D}" type="slidenum">
              <a:rPr kumimoji="0" lang="en-US" smtClean="0"/>
              <a:pPr eaLnBrk="1" latinLnBrk="0" hangingPunct="1"/>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eaLnBrk="1" latinLnBrk="0" hangingPunct="1"/>
            <a:fld id="{F8CFA630-13BB-46C4-BD44-B2C5F9B66074}" type="datetimeFigureOut">
              <a:rPr lang="en-US" smtClean="0"/>
              <a:pPr eaLnBrk="1" latinLnBrk="0" hangingPunct="1"/>
              <a:t>3/8/2015</a:t>
            </a:fld>
            <a:endParaRPr lang="en-US"/>
          </a:p>
        </p:txBody>
      </p:sp>
      <p:sp>
        <p:nvSpPr>
          <p:cNvPr id="6" name="Footer Placeholder 5"/>
          <p:cNvSpPr>
            <a:spLocks noGrp="1"/>
          </p:cNvSpPr>
          <p:nvPr>
            <p:ph type="ftr" sz="quarter" idx="11"/>
          </p:nvPr>
        </p:nvSpPr>
        <p:spPr/>
        <p:txBody>
          <a:bodyPr/>
          <a:lstStyle>
            <a:extLst/>
          </a:lstStyle>
          <a:p>
            <a:endParaRPr kumimoji="0" lang="en-US"/>
          </a:p>
        </p:txBody>
      </p:sp>
      <p:sp>
        <p:nvSpPr>
          <p:cNvPr id="7" name="Slide Number Placeholder 6"/>
          <p:cNvSpPr>
            <a:spLocks noGrp="1"/>
          </p:cNvSpPr>
          <p:nvPr>
            <p:ph type="sldNum" sz="quarter" idx="12"/>
          </p:nvPr>
        </p:nvSpPr>
        <p:spPr/>
        <p:txBody>
          <a:bodyPr/>
          <a:lstStyle>
            <a:extLst/>
          </a:lstStyle>
          <a:p>
            <a:fld id="{BC5217A8-0E06-4059-AC45-433E2E67A85D}" type="slidenum">
              <a:rPr kumimoji="0" lang="en-US" smtClean="0"/>
              <a:pPr eaLnBrk="1" latinLnBrk="0" hangingPunct="1"/>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eaLnBrk="1" latinLnBrk="0" hangingPunct="1"/>
            <a:fld id="{F8CFA630-13BB-46C4-BD44-B2C5F9B66074}" type="datetimeFigureOut">
              <a:rPr lang="en-US" smtClean="0"/>
              <a:pPr eaLnBrk="1" latinLnBrk="0" hangingPunct="1"/>
              <a:t>3/8/2015</a:t>
            </a:fld>
            <a:endParaRPr lang="en-US"/>
          </a:p>
        </p:txBody>
      </p:sp>
      <p:sp>
        <p:nvSpPr>
          <p:cNvPr id="8" name="Footer Placeholder 7"/>
          <p:cNvSpPr>
            <a:spLocks noGrp="1"/>
          </p:cNvSpPr>
          <p:nvPr>
            <p:ph type="ftr" sz="quarter" idx="11"/>
          </p:nvPr>
        </p:nvSpPr>
        <p:spPr/>
        <p:txBody>
          <a:bodyPr/>
          <a:lstStyle>
            <a:extLst/>
          </a:lstStyle>
          <a:p>
            <a:endParaRPr kumimoji="0" lang="en-US"/>
          </a:p>
        </p:txBody>
      </p:sp>
      <p:sp>
        <p:nvSpPr>
          <p:cNvPr id="9" name="Slide Number Placeholder 8"/>
          <p:cNvSpPr>
            <a:spLocks noGrp="1"/>
          </p:cNvSpPr>
          <p:nvPr>
            <p:ph type="sldNum" sz="quarter" idx="12"/>
          </p:nvPr>
        </p:nvSpPr>
        <p:spPr/>
        <p:txBody>
          <a:bodyPr/>
          <a:lstStyle>
            <a:extLst/>
          </a:lstStyle>
          <a:p>
            <a:fld id="{BC5217A8-0E06-4059-AC45-433E2E67A85D}" type="slidenum">
              <a:rPr kumimoji="0" lang="en-US" smtClean="0"/>
              <a:pPr eaLnBrk="1" latinLnBrk="0" hangingPunct="1"/>
              <a:t>‹#›</a:t>
            </a:fld>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pPr eaLnBrk="1" latinLnBrk="0" hangingPunct="1"/>
            <a:fld id="{F8CFA630-13BB-46C4-BD44-B2C5F9B66074}" type="datetimeFigureOut">
              <a:rPr lang="en-US" smtClean="0"/>
              <a:pPr eaLnBrk="1" latinLnBrk="0" hangingPunct="1"/>
              <a:t>3/8/2015</a:t>
            </a:fld>
            <a:endParaRPr lang="en-US"/>
          </a:p>
        </p:txBody>
      </p:sp>
      <p:sp>
        <p:nvSpPr>
          <p:cNvPr id="4" name="Footer Placeholder 3"/>
          <p:cNvSpPr>
            <a:spLocks noGrp="1"/>
          </p:cNvSpPr>
          <p:nvPr>
            <p:ph type="ftr" sz="quarter" idx="11"/>
          </p:nvPr>
        </p:nvSpPr>
        <p:spPr/>
        <p:txBody>
          <a:bodyPr/>
          <a:lstStyle>
            <a:extLst/>
          </a:lstStyle>
          <a:p>
            <a:endParaRPr kumimoji="0" lang="en-US"/>
          </a:p>
        </p:txBody>
      </p:sp>
      <p:sp>
        <p:nvSpPr>
          <p:cNvPr id="5" name="Slide Number Placeholder 4"/>
          <p:cNvSpPr>
            <a:spLocks noGrp="1"/>
          </p:cNvSpPr>
          <p:nvPr>
            <p:ph type="sldNum" sz="quarter" idx="12"/>
          </p:nvPr>
        </p:nvSpPr>
        <p:spPr/>
        <p:txBody>
          <a:bodyPr/>
          <a:lstStyle>
            <a:extLst/>
          </a:lstStyle>
          <a:p>
            <a:fld id="{BC5217A8-0E06-4059-AC45-433E2E67A85D}" type="slidenum">
              <a:rPr kumimoji="0" lang="en-US" smtClean="0"/>
              <a:pPr eaLnBrk="1" latinLnBrk="0" hangingPunct="1"/>
              <a:t>‹#›</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pPr eaLnBrk="1" latinLnBrk="0" hangingPunct="1"/>
            <a:fld id="{F8CFA630-13BB-46C4-BD44-B2C5F9B66074}" type="datetimeFigureOut">
              <a:rPr lang="en-US" smtClean="0"/>
              <a:pPr eaLnBrk="1" latinLnBrk="0" hangingPunct="1"/>
              <a:t>3/8/2015</a:t>
            </a:fld>
            <a:endParaRPr lang="en-US" dirty="0">
              <a:solidFill>
                <a:schemeClr val="tx2"/>
              </a:solidFill>
            </a:endParaRPr>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kumimoji="0" lang="en-US" dirty="0">
              <a:solidFill>
                <a:schemeClr val="tx2"/>
              </a:solidFill>
            </a:endParaRPr>
          </a:p>
        </p:txBody>
      </p:sp>
      <p:sp>
        <p:nvSpPr>
          <p:cNvPr id="4" name="Slide Number Placeholder 3"/>
          <p:cNvSpPr>
            <a:spLocks noGrp="1"/>
          </p:cNvSpPr>
          <p:nvPr>
            <p:ph type="sldNum" sz="quarter" idx="12"/>
          </p:nvPr>
        </p:nvSpPr>
        <p:spPr/>
        <p:txBody>
          <a:bodyPr/>
          <a:lstStyle>
            <a:extLst/>
          </a:lstStyle>
          <a:p>
            <a:fld id="{BC5217A8-0E06-4059-AC45-433E2E67A85D}" type="slidenum">
              <a:rPr kumimoji="0" lang="en-US" smtClean="0"/>
              <a:pPr eaLnBrk="1" latinLnBrk="0" hangingPunct="1"/>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eaLnBrk="1" latinLnBrk="0" hangingPunct="1"/>
            <a:fld id="{F8CFA630-13BB-46C4-BD44-B2C5F9B66074}" type="datetimeFigureOut">
              <a:rPr lang="en-US" smtClean="0"/>
              <a:pPr eaLnBrk="1" latinLnBrk="0" hangingPunct="1"/>
              <a:t>3/8/2015</a:t>
            </a:fld>
            <a:endParaRPr lang="en-US"/>
          </a:p>
        </p:txBody>
      </p:sp>
      <p:sp>
        <p:nvSpPr>
          <p:cNvPr id="6" name="Footer Placeholder 5"/>
          <p:cNvSpPr>
            <a:spLocks noGrp="1"/>
          </p:cNvSpPr>
          <p:nvPr>
            <p:ph type="ftr" sz="quarter" idx="11"/>
          </p:nvPr>
        </p:nvSpPr>
        <p:spPr/>
        <p:txBody>
          <a:bodyPr/>
          <a:lstStyle>
            <a:extLst/>
          </a:lstStyle>
          <a:p>
            <a:endParaRPr kumimoji="0" lang="en-US"/>
          </a:p>
        </p:txBody>
      </p:sp>
      <p:sp>
        <p:nvSpPr>
          <p:cNvPr id="7" name="Slide Number Placeholder 6"/>
          <p:cNvSpPr>
            <a:spLocks noGrp="1"/>
          </p:cNvSpPr>
          <p:nvPr>
            <p:ph type="sldNum" sz="quarter" idx="12"/>
          </p:nvPr>
        </p:nvSpPr>
        <p:spPr/>
        <p:txBody>
          <a:bodyPr/>
          <a:lstStyle>
            <a:extLst/>
          </a:lstStyle>
          <a:p>
            <a:fld id="{BC5217A8-0E06-4059-AC45-433E2E67A85D}" type="slidenum">
              <a:rPr kumimoji="0" lang="en-US" smtClean="0"/>
              <a:pPr eaLnBrk="1" latinLnBrk="0" hangingPunct="1"/>
              <a:t>‹#›</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pPr eaLnBrk="1" latinLnBrk="0" hangingPunct="1"/>
            <a:fld id="{F8CFA630-13BB-46C4-BD44-B2C5F9B66074}" type="datetimeFigureOut">
              <a:rPr lang="en-US" smtClean="0"/>
              <a:pPr eaLnBrk="1" latinLnBrk="0" hangingPunct="1"/>
              <a:t>3/8/2015</a:t>
            </a:fld>
            <a:endParaRPr lang="en-US"/>
          </a:p>
        </p:txBody>
      </p:sp>
      <p:sp>
        <p:nvSpPr>
          <p:cNvPr id="6" name="Footer Placeholder 5"/>
          <p:cNvSpPr>
            <a:spLocks noGrp="1"/>
          </p:cNvSpPr>
          <p:nvPr>
            <p:ph type="ftr" sz="quarter" idx="11"/>
          </p:nvPr>
        </p:nvSpPr>
        <p:spPr/>
        <p:txBody>
          <a:bodyPr/>
          <a:lstStyle>
            <a:extLst/>
          </a:lstStyle>
          <a:p>
            <a:endParaRPr kumimoji="0" lang="en-US"/>
          </a:p>
        </p:txBody>
      </p:sp>
      <p:sp>
        <p:nvSpPr>
          <p:cNvPr id="7" name="Slide Number Placeholder 6"/>
          <p:cNvSpPr>
            <a:spLocks noGrp="1"/>
          </p:cNvSpPr>
          <p:nvPr>
            <p:ph type="sldNum" sz="quarter" idx="12"/>
          </p:nvPr>
        </p:nvSpPr>
        <p:spPr/>
        <p:txBody>
          <a:bodyPr/>
          <a:lstStyle>
            <a:extLst/>
          </a:lstStyle>
          <a:p>
            <a:fld id="{BC5217A8-0E06-4059-AC45-433E2E67A85D}" type="slidenum">
              <a:rPr kumimoji="0" lang="en-US" smtClean="0"/>
              <a:pPr eaLnBrk="1" latinLnBrk="0" hangingPunct="1"/>
              <a:t>‹#›</a:t>
            </a:fld>
            <a:endParaRPr kumimoji="0"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pPr eaLnBrk="1" latinLnBrk="0" hangingPunct="1"/>
            <a:fld id="{F8CFA630-13BB-46C4-BD44-B2C5F9B66074}" type="datetimeFigureOut">
              <a:rPr lang="en-US" smtClean="0"/>
              <a:pPr eaLnBrk="1" latinLnBrk="0" hangingPunct="1"/>
              <a:t>3/8/2015</a:t>
            </a:fld>
            <a:endParaRPr lang="en-US" sz="1000" dirty="0">
              <a:solidFill>
                <a:schemeClr val="tx2"/>
              </a:solidFill>
            </a:endParaRPr>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pPr algn="r" eaLnBrk="1" latinLnBrk="0" hangingPunct="1"/>
            <a:endParaRPr kumimoji="0" lang="en-US" sz="1000" dirty="0">
              <a:solidFill>
                <a:schemeClr val="tx2"/>
              </a:solidFill>
            </a:endParaRPr>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pPr algn="r" eaLnBrk="1" latinLnBrk="0" hangingPunct="1"/>
            <a:fld id="{BC5217A8-0E06-4059-AC45-433E2E67A85D}" type="slidenum">
              <a:rPr kumimoji="0" lang="en-US" smtClean="0"/>
              <a:pPr algn="r" eaLnBrk="1" latinLnBrk="0" hangingPunct="1"/>
              <a:t>‹#›</a:t>
            </a:fld>
            <a:endParaRPr kumimoji="0" lang="en-US" sz="1100" dirty="0">
              <a:solidFill>
                <a:schemeClr val="tx2"/>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HMS </a:t>
            </a:r>
            <a:r>
              <a:rPr lang="en-US" i="1"/>
              <a:t>Belfast</a:t>
            </a:r>
          </a:p>
        </p:txBody>
      </p:sp>
      <p:sp>
        <p:nvSpPr>
          <p:cNvPr id="3" name="Subtitle 2"/>
          <p:cNvSpPr>
            <a:spLocks noGrp="1"/>
          </p:cNvSpPr>
          <p:nvPr>
            <p:ph type="subTitle" idx="1"/>
          </p:nvPr>
        </p:nvSpPr>
        <p:spPr/>
        <p:txBody>
          <a:bodyPr/>
          <a:lstStyle/>
          <a:p>
            <a:endParaRPr lang="en-US"/>
          </a:p>
        </p:txBody>
      </p:sp>
      <p:pic>
        <p:nvPicPr>
          <p:cNvPr id="4" name="Рисунок 3" descr="belfast.jpg"/>
          <p:cNvPicPr>
            <a:picLocks noChangeAspect="1"/>
          </p:cNvPicPr>
          <p:nvPr/>
        </p:nvPicPr>
        <p:blipFill>
          <a:blip r:embed="rId3"/>
          <a:stretch>
            <a:fillRect/>
          </a:stretch>
        </p:blipFill>
        <p:spPr>
          <a:xfrm>
            <a:off x="3088654" y="2561599"/>
            <a:ext cx="1850136" cy="1030224"/>
          </a:xfrm>
          <a:prstGeom prst="rect">
            <a:avLst/>
          </a:prstGeom>
        </p:spPr>
      </p:pic>
    </p:spTree>
    <p:extLst>
      <p:ext uri="{BB962C8B-B14F-4D97-AF65-F5344CB8AC3E}">
        <p14:creationId xmlns:p14="http://schemas.microsoft.com/office/powerpoint/2010/main" val="2187111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befast google 2.png"/>
          <p:cNvPicPr>
            <a:picLocks noChangeAspect="1"/>
          </p:cNvPicPr>
          <p:nvPr/>
        </p:nvPicPr>
        <p:blipFill>
          <a:blip r:embed="rId3"/>
          <a:stretch>
            <a:fillRect/>
          </a:stretch>
        </p:blipFill>
        <p:spPr>
          <a:xfrm>
            <a:off x="270947" y="880982"/>
            <a:ext cx="7769225" cy="503872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val="24094902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af-ZA">
                <a:latin typeface="Trebuchet MS" charset="0"/>
              </a:rPr>
              <a:t>About HMS Belfast </a:t>
            </a:r>
            <a:endParaRPr lang="ru-RU">
              <a:latin typeface="Trebuchet MS" charset="0"/>
            </a:endParaRPr>
          </a:p>
        </p:txBody>
      </p:sp>
      <p:sp>
        <p:nvSpPr>
          <p:cNvPr id="3" name="Объект 2"/>
          <p:cNvSpPr>
            <a:spLocks noGrp="1"/>
          </p:cNvSpPr>
          <p:nvPr>
            <p:ph idx="1"/>
          </p:nvPr>
        </p:nvSpPr>
        <p:spPr/>
        <p:txBody>
          <a:bodyPr/>
          <a:lstStyle/>
          <a:p>
            <a:pPr marL="0" indent="0">
              <a:buNone/>
            </a:pPr>
            <a:r>
              <a:rPr lang="en-US">
                <a:latin typeface="Trebuchet MS" charset="0"/>
              </a:rPr>
              <a:t>Built by Messrs Harland &amp; Wolff of Belfast in 1936, Anne Chamberlain, wife of the then Prime Minister launched Belfast on St Patrick</a:t>
            </a:r>
            <a:r>
              <a:rPr lang="af-ZA">
                <a:latin typeface="Trebuchet MS" charset="0"/>
              </a:rPr>
              <a:t>’</a:t>
            </a:r>
            <a:r>
              <a:rPr lang="en-US">
                <a:latin typeface="Trebuchet MS" charset="0"/>
              </a:rPr>
              <a:t>s Day 1938. After fitting out and builder</a:t>
            </a:r>
            <a:r>
              <a:rPr lang="af-ZA">
                <a:latin typeface="Trebuchet MS" charset="0"/>
              </a:rPr>
              <a:t>’</a:t>
            </a:r>
            <a:r>
              <a:rPr lang="en-US">
                <a:latin typeface="Trebuchet MS" charset="0"/>
              </a:rPr>
              <a:t>s trials HMS Belfast was commissioned into the Royal Navy on 5 August 1939 under the command of Captain G A Scott DSO RN.Designed for the protection of trade and offensive action she was immediately called into service patrolling the northern waters in efforts to impose a maritime blockade on Germany. </a:t>
            </a:r>
            <a:endParaRPr lang="ru-RU">
              <a:latin typeface="Trebuchet MS" charset="0"/>
            </a:endParaRPr>
          </a:p>
        </p:txBody>
      </p:sp>
    </p:spTree>
    <p:extLst>
      <p:ext uri="{BB962C8B-B14F-4D97-AF65-F5344CB8AC3E}">
        <p14:creationId xmlns:p14="http://schemas.microsoft.com/office/powerpoint/2010/main" val="31487931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af-ZA"/>
              <a:t>THE ROYAL NAVY</a:t>
            </a:r>
            <a:endParaRPr lang="ru-RU"/>
          </a:p>
        </p:txBody>
      </p:sp>
      <p:sp>
        <p:nvSpPr>
          <p:cNvPr id="3" name="Объект 2"/>
          <p:cNvSpPr>
            <a:spLocks noGrp="1"/>
          </p:cNvSpPr>
          <p:nvPr>
            <p:ph idx="1"/>
          </p:nvPr>
        </p:nvSpPr>
        <p:spPr/>
        <p:txBody>
          <a:bodyPr/>
          <a:lstStyle/>
          <a:p>
            <a:pPr marL="0" indent="0">
              <a:buNone/>
            </a:pPr>
            <a:r>
              <a:rPr lang="en-US">
                <a:latin typeface="Trebuchet MS" charset="0"/>
              </a:rPr>
              <a:t>However, disaster struck after only two months at sea when HMS Belfast hit a magnetic mine. There were few casualties but the damage to her hull was so severe she was out of action for three years.On rejoining the home fleet in 1942 she was still the largest and most powerful cruiser in the Royal Navy and most importantly she was equipped with the most advanced radar systems. </a:t>
            </a:r>
            <a:endParaRPr lang="ru-RU">
              <a:latin typeface="Trebuchet MS" charset="0"/>
            </a:endParaRPr>
          </a:p>
        </p:txBody>
      </p:sp>
    </p:spTree>
    <p:extLst>
      <p:ext uri="{BB962C8B-B14F-4D97-AF65-F5344CB8AC3E}">
        <p14:creationId xmlns:p14="http://schemas.microsoft.com/office/powerpoint/2010/main" val="4168837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af-ZA"/>
              <a:t>ARCTIC CONVOYS</a:t>
            </a:r>
            <a:endParaRPr lang="ru-RU"/>
          </a:p>
        </p:txBody>
      </p:sp>
      <p:sp>
        <p:nvSpPr>
          <p:cNvPr id="3" name="Объект 2"/>
          <p:cNvSpPr>
            <a:spLocks noGrp="1"/>
          </p:cNvSpPr>
          <p:nvPr>
            <p:ph idx="1"/>
          </p:nvPr>
        </p:nvSpPr>
        <p:spPr/>
        <p:txBody>
          <a:bodyPr/>
          <a:lstStyle/>
          <a:p>
            <a:pPr marL="0" indent="0">
              <a:buNone/>
            </a:pPr>
            <a:r>
              <a:rPr lang="en-US">
                <a:latin typeface="Trebuchet MS" charset="0"/>
              </a:rPr>
              <a:t>HMS Belfast was immediately called into action and played a crucial role in protecting the arctic convoys, Russia</a:t>
            </a:r>
            <a:r>
              <a:rPr lang="af-ZA">
                <a:latin typeface="Trebuchet MS" charset="0"/>
              </a:rPr>
              <a:t>’</a:t>
            </a:r>
            <a:r>
              <a:rPr lang="en-US">
                <a:latin typeface="Trebuchet MS" charset="0"/>
              </a:rPr>
              <a:t>s supply route throughout the war. Most notably in her role during the Battle of North Cape which saw the sinking of the German battle cruiser Scharnhorst and the loss of all but 36 of her 1,963 crew. HMS Belfast remained protecting the arctic convoys until 1944 when she spent five weeks supporting the D-Day landings and reportedly fired one of the first shots on D-Day itself.</a:t>
            </a:r>
            <a:endParaRPr lang="ru-RU">
              <a:latin typeface="Trebuchet MS" charset="0"/>
            </a:endParaRPr>
          </a:p>
        </p:txBody>
      </p:sp>
    </p:spTree>
    <p:extLst>
      <p:ext uri="{BB962C8B-B14F-4D97-AF65-F5344CB8AC3E}">
        <p14:creationId xmlns:p14="http://schemas.microsoft.com/office/powerpoint/2010/main" val="344579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маршрут.png"/>
          <p:cNvPicPr>
            <a:picLocks noChangeAspect="1"/>
          </p:cNvPicPr>
          <p:nvPr/>
        </p:nvPicPr>
        <p:blipFill>
          <a:blip r:embed="rId3"/>
          <a:stretch>
            <a:fillRect/>
          </a:stretch>
        </p:blipFill>
        <p:spPr>
          <a:xfrm>
            <a:off x="94840" y="1030069"/>
            <a:ext cx="7835900" cy="4459344"/>
          </a:xfrm>
          <a:prstGeom prst="rect">
            <a:avLst/>
          </a:prstGeom>
        </p:spPr>
      </p:pic>
    </p:spTree>
    <p:extLst>
      <p:ext uri="{BB962C8B-B14F-4D97-AF65-F5344CB8AC3E}">
        <p14:creationId xmlns:p14="http://schemas.microsoft.com/office/powerpoint/2010/main" val="384129252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Opulent</Template>
  <TotalTime>0</TotalTime>
  <Words>0</Words>
  <Application>Microsoft Office PowerPoint</Application>
  <PresentationFormat>Экран (4:3)</PresentationFormat>
  <Paragraphs>0</Paragraphs>
  <Slides>6</Slides>
  <Notes>6</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Opulent</vt:lpstr>
      <vt:lpstr>HMS Belfast</vt:lpstr>
      <vt:lpstr>Презентация PowerPoint</vt:lpstr>
      <vt:lpstr>About HMS Belfast </vt:lpstr>
      <vt:lpstr>THE ROYAL NAVY</vt:lpstr>
      <vt:lpstr>ARCTIC CONVOYS</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revision>4</cp:revision>
  <dcterms:created xsi:type="dcterms:W3CDTF">2014-09-16T21:37:47Z</dcterms:created>
  <dcterms:modified xsi:type="dcterms:W3CDTF">2015-03-08T20:45:34Z</dcterms:modified>
</cp:coreProperties>
</file>