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1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A020A-A3D9-4FFB-B6F4-3F5431B8E671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6641B-3C6E-430B-91DA-842C2D631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6641B-3C6E-430B-91DA-842C2D631AD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6641B-3C6E-430B-91DA-842C2D631AD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6641B-3C6E-430B-91DA-842C2D631AD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6641B-3C6E-430B-91DA-842C2D631AD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6641B-3C6E-430B-91DA-842C2D631AD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6641B-3C6E-430B-91DA-842C2D631AD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D4377E-184B-41D5-A311-D2415EFA8469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831B93D-254F-45C7-8A46-CB8AF80EE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14282" y="285728"/>
            <a:ext cx="8572559" cy="64633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Треугольники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Исследовательская работа</a:t>
            </a:r>
          </a:p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Ученицы 7 «б» класса  362 школы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Пановой Александры</a:t>
            </a:r>
          </a:p>
          <a:p>
            <a:pPr algn="ctr"/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2010 г.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357166"/>
            <a:ext cx="75009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</a:rPr>
              <a:t>Треуго́льник</a:t>
            </a:r>
            <a:r>
              <a:rPr lang="ru-RU" sz="2400" dirty="0" smtClean="0">
                <a:solidFill>
                  <a:srgbClr val="FFFF00"/>
                </a:solidFill>
              </a:rPr>
              <a:t> — простейший многоугольник, имеющий 3 вершины (угла) и 3 стороны; часть плоскости, ограниченная тремя точками, и тремя отрезками, попарно соединяющими эти точки.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2143116"/>
            <a:ext cx="4000527" cy="4463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85728"/>
            <a:ext cx="50006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Типы треугольников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4282" y="1142984"/>
            <a:ext cx="842968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Если все углы треугольника острые, то треугольник                                    называется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остроугольным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>
              <a:solidFill>
                <a:srgbClr val="FFFF00"/>
              </a:solidFill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>
              <a:solidFill>
                <a:srgbClr val="FFFF00"/>
              </a:solidFill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Если один из углов треугольника тупой (больше 90°), то                              треугольник называется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тупоугольным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>
              <a:solidFill>
                <a:srgbClr val="FFFF00"/>
              </a:solidFill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>
              <a:solidFill>
                <a:srgbClr val="FFFF00"/>
              </a:solidFill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Если один из углов треугольника прямой</a:t>
            </a:r>
            <a:r>
              <a:rPr lang="ru-RU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(равен 90°), то                                треугольник- называется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прямоугольным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143248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>
              <a:solidFill>
                <a:srgbClr val="FFFF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928670"/>
            <a:ext cx="2000264" cy="191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000372"/>
            <a:ext cx="217483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4944704"/>
            <a:ext cx="2000264" cy="191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2050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357166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Разносторонним</a:t>
            </a:r>
            <a:r>
              <a:rPr lang="ru-RU" dirty="0" smtClean="0">
                <a:solidFill>
                  <a:srgbClr val="FFFF00"/>
                </a:solidFill>
              </a:rPr>
              <a:t> называется треугольник, у </a:t>
            </a:r>
            <a:r>
              <a:rPr lang="ru-RU" dirty="0" smtClean="0">
                <a:solidFill>
                  <a:srgbClr val="FFFF00"/>
                </a:solidFill>
              </a:rPr>
              <a:t>которого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длины </a:t>
            </a:r>
            <a:r>
              <a:rPr lang="ru-RU" dirty="0" smtClean="0">
                <a:solidFill>
                  <a:srgbClr val="FFFF00"/>
                </a:solidFill>
              </a:rPr>
              <a:t>трёх сторон попарно различны.</a:t>
            </a:r>
          </a:p>
          <a:p>
            <a:endParaRPr lang="ru-RU" dirty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Равнобедренным</a:t>
            </a:r>
            <a:r>
              <a:rPr lang="ru-RU" dirty="0" smtClean="0">
                <a:solidFill>
                  <a:srgbClr val="FFFF00"/>
                </a:solidFill>
              </a:rPr>
              <a:t> называется треугольник, у </a:t>
            </a:r>
            <a:r>
              <a:rPr lang="ru-RU" dirty="0" smtClean="0">
                <a:solidFill>
                  <a:srgbClr val="FFFF00"/>
                </a:solidFill>
              </a:rPr>
              <a:t>которого </a:t>
            </a:r>
            <a:r>
              <a:rPr lang="ru-RU" dirty="0" smtClean="0">
                <a:solidFill>
                  <a:srgbClr val="FFFF00"/>
                </a:solidFill>
              </a:rPr>
              <a:t>две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стороны </a:t>
            </a:r>
            <a:r>
              <a:rPr lang="ru-RU" dirty="0" smtClean="0">
                <a:solidFill>
                  <a:srgbClr val="FFFF00"/>
                </a:solidFill>
              </a:rPr>
              <a:t>равны. Эти стороны </a:t>
            </a:r>
            <a:r>
              <a:rPr lang="ru-RU" dirty="0" smtClean="0">
                <a:solidFill>
                  <a:srgbClr val="FFFF00"/>
                </a:solidFill>
              </a:rPr>
              <a:t>называются </a:t>
            </a:r>
            <a:r>
              <a:rPr lang="ru-RU" b="1" dirty="0" smtClean="0">
                <a:solidFill>
                  <a:srgbClr val="FFFF00"/>
                </a:solidFill>
              </a:rPr>
              <a:t>боковыми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третья </a:t>
            </a:r>
            <a:r>
              <a:rPr lang="ru-RU" dirty="0" smtClean="0">
                <a:solidFill>
                  <a:srgbClr val="FFFF00"/>
                </a:solidFill>
              </a:rPr>
              <a:t>сторона называется </a:t>
            </a:r>
            <a:r>
              <a:rPr lang="ru-RU" b="1" dirty="0" smtClean="0">
                <a:solidFill>
                  <a:srgbClr val="FFFF00"/>
                </a:solidFill>
              </a:rPr>
              <a:t>основанием</a:t>
            </a:r>
            <a:r>
              <a:rPr lang="ru-RU" dirty="0" smtClean="0">
                <a:solidFill>
                  <a:srgbClr val="FFFF00"/>
                </a:solidFill>
              </a:rPr>
              <a:t>.                                         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В равнобедренном треугольнике углы при основании                                    равны. Высота, медиана и биссектриса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равнобедренного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треугольника</a:t>
            </a:r>
            <a:r>
              <a:rPr lang="ru-RU" dirty="0" smtClean="0">
                <a:solidFill>
                  <a:srgbClr val="FFFF00"/>
                </a:solidFill>
              </a:rPr>
              <a:t>, опущенные на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основание, совпадают.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Равносторонним</a:t>
            </a:r>
            <a:r>
              <a:rPr lang="ru-RU" dirty="0" smtClean="0">
                <a:solidFill>
                  <a:srgbClr val="FFFF00"/>
                </a:solidFill>
              </a:rPr>
              <a:t> называется треугольник, у которого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все три стороны равны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1" name="Рисунок 10" descr="500px-Triangle-scalene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64" y="142852"/>
            <a:ext cx="214314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500306"/>
            <a:ext cx="2214578" cy="192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4572008"/>
            <a:ext cx="2357454" cy="2054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42852"/>
            <a:ext cx="778674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Треугольники в жизни </a:t>
            </a: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человека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357298"/>
            <a:ext cx="22145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571612"/>
            <a:ext cx="2295527" cy="21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1285860"/>
            <a:ext cx="3214710" cy="2670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4071942"/>
            <a:ext cx="3500462" cy="2481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42968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Интересные </a:t>
            </a: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треугольники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85926"/>
            <a:ext cx="304674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714488"/>
            <a:ext cx="3286148" cy="275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3857628"/>
            <a:ext cx="2643206" cy="265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0F2EE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2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78</TotalTime>
  <Words>167</Words>
  <Application>Microsoft Office PowerPoint</Application>
  <PresentationFormat>Экран (4:3)</PresentationFormat>
  <Paragraphs>49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Олень</dc:creator>
  <cp:lastModifiedBy>Mikle</cp:lastModifiedBy>
  <cp:revision>11</cp:revision>
  <dcterms:created xsi:type="dcterms:W3CDTF">2010-12-09T15:52:37Z</dcterms:created>
  <dcterms:modified xsi:type="dcterms:W3CDTF">2010-12-16T18:32:04Z</dcterms:modified>
</cp:coreProperties>
</file>