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72" r:id="rId2"/>
    <p:sldId id="293" r:id="rId3"/>
    <p:sldId id="271" r:id="rId4"/>
    <p:sldId id="295" r:id="rId5"/>
    <p:sldId id="277" r:id="rId6"/>
    <p:sldId id="298" r:id="rId7"/>
    <p:sldId id="301" r:id="rId8"/>
    <p:sldId id="267" r:id="rId9"/>
    <p:sldId id="269" r:id="rId10"/>
    <p:sldId id="273" r:id="rId11"/>
    <p:sldId id="287" r:id="rId12"/>
    <p:sldId id="289" r:id="rId13"/>
    <p:sldId id="274" r:id="rId14"/>
    <p:sldId id="275" r:id="rId15"/>
    <p:sldId id="288" r:id="rId16"/>
    <p:sldId id="279" r:id="rId17"/>
    <p:sldId id="302" r:id="rId18"/>
    <p:sldId id="307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00FFFF"/>
    <a:srgbClr val="009900"/>
    <a:srgbClr val="005DA2"/>
    <a:srgbClr val="27857C"/>
    <a:srgbClr val="05EB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45503" autoAdjust="0"/>
  </p:normalViewPr>
  <p:slideViewPr>
    <p:cSldViewPr>
      <p:cViewPr>
        <p:scale>
          <a:sx n="96" d="100"/>
          <a:sy n="96" d="100"/>
        </p:scale>
        <p:origin x="-1066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D48D5FC-46F2-48CF-AB67-3FD2F3E3F5BB}" type="datetimeFigureOut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A0F71CB-6B25-42DB-8C44-5C403BD61E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9012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0F71CB-6B25-42DB-8C44-5C403BD61EA7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0F71CB-6B25-42DB-8C44-5C403BD61EA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D1C50-294F-4006-B1A5-CD77CA163EB6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70275-F7B1-4D38-92EB-996E76FC41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DBAAF-0313-4FFA-9E1D-7084B0337F52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23D0D-6968-411A-A8B9-963CDD6B83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BF6A5-F0A1-4545-9F78-AE624D4BABDA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32BED-D4D2-4015-ABA4-8D2F720468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853EB-7935-4BB2-B175-DBB9A36DBC6A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74976-F674-4BF7-863D-9AF68088C0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4DC5-2EFF-47C6-9276-0E9417975398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E495C-748F-46BD-B0A8-5BDB51F69C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73F72-A8AC-4FFE-B458-27405E80EEAF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B1A76-895D-45A4-A083-893F7E93AD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1E3B0-D274-417C-96BB-6CA15C89CEF0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E0655-4883-4D59-8E7B-29A163E810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66990-007D-4247-9C2F-3E3E54E94961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97C5D-7528-4D0D-98CC-A606E050FD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113D9-71A0-43C6-A8FD-20C0ADD40D28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17174-B28B-48B2-A344-8E51E65397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6A295-3D0D-4D8D-B7BC-617432BB8C92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FCCF2-E36E-4491-B7F6-BCD3DD482D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F6825-F27F-46B8-84D9-6DBF2EEFB3A9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47B96-89AD-4DFD-A409-0639A19BAA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8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EC905E-11BB-4764-A4A3-8024E584CE91}" type="datetime1">
              <a:rPr lang="ru-RU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2E6591-474A-41EC-9B5E-A742AE89A9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justwater.ru/xram-vody/vyskazyvaniya-o-vode.html/attachment/ekzuperi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8113D9-71A0-43C6-A8FD-20C0ADD40D28}" type="datetime1">
              <a:rPr lang="ru-RU" smtClean="0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17174-B28B-48B2-A344-8E51E6539789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pic>
        <p:nvPicPr>
          <p:cNvPr id="1026" name="Picture 2" descr="http://www.infovoronezh.ru/img/500/12771172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111"/>
          <a:stretch>
            <a:fillRect/>
          </a:stretch>
        </p:blipFill>
        <p:spPr bwMode="auto">
          <a:xfrm>
            <a:off x="71422" y="4503"/>
            <a:ext cx="9001156" cy="6858000"/>
          </a:xfrm>
          <a:prstGeom prst="roundRect">
            <a:avLst>
              <a:gd name="adj" fmla="val 15608"/>
            </a:avLst>
          </a:prstGeom>
          <a:noFill/>
        </p:spPr>
      </p:pic>
      <p:sp>
        <p:nvSpPr>
          <p:cNvPr id="5" name="WordArt 2"/>
          <p:cNvSpPr>
            <a:spLocks noChangeArrowheads="1" noChangeShapeType="1" noTextEdit="1"/>
          </p:cNvSpPr>
          <p:nvPr/>
        </p:nvSpPr>
        <p:spPr bwMode="auto">
          <a:xfrm>
            <a:off x="428596" y="1714488"/>
            <a:ext cx="8143964" cy="285752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343"/>
              </a:avLst>
            </a:prstTxWarp>
          </a:bodyPr>
          <a:lstStyle/>
          <a:p>
            <a:pPr algn="ctr" rtl="0"/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И с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с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л е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д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о в а т е л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ь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с к а я </a:t>
            </a:r>
          </a:p>
          <a:p>
            <a:pPr algn="ctr" rtl="0"/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д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е я т е л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ь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н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о с т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ь</a:t>
            </a:r>
            <a:endParaRPr lang="ru-RU" sz="3600" kern="10" spc="-360" dirty="0" smtClean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00FF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  <a:p>
            <a:pPr algn="ctr" rtl="0"/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«  В  о 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д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 а   и  е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ё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</a:p>
          <a:p>
            <a:pPr algn="ctr" rtl="0"/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р о л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ь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  в 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п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р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и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р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о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д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е »</a:t>
            </a:r>
            <a:endParaRPr lang="ru-RU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00FF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714348" y="5572140"/>
            <a:ext cx="7715304" cy="1142984"/>
          </a:xfrm>
          <a:prstGeom prst="rect">
            <a:avLst/>
          </a:prstGeom>
        </p:spPr>
        <p:txBody>
          <a:bodyPr rtlCol="0">
            <a:normAutofit fontScale="6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Степанищева Л.Ф.  учитель начальных классов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МБОУ СОШ № 94  имени генерала </a:t>
            </a:r>
            <a:r>
              <a:rPr kumimoji="0" lang="ru-RU" sz="3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Лизюкова</a:t>
            </a:r>
            <a:r>
              <a:rPr kumimoji="0" lang="ru-RU" sz="3800" b="1" i="0" u="none" strike="noStrike" kern="1200" cap="none" spc="0" normalizeH="0" noProof="0" dirty="0" smtClean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А.И.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г.Воронеж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8113D9-71A0-43C6-A8FD-20C0ADD40D28}" type="datetime1">
              <a:rPr lang="ru-RU" smtClean="0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17174-B28B-48B2-A344-8E51E6539789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30722" name="Picture 2" descr="C:\Documents and Settings\Loner\Мои документы\фото вода\P101018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489" t="33828" r="25384" b="1423"/>
          <a:stretch>
            <a:fillRect/>
          </a:stretch>
        </p:blipFill>
        <p:spPr bwMode="auto">
          <a:xfrm>
            <a:off x="2000232" y="1000108"/>
            <a:ext cx="5480088" cy="4500594"/>
          </a:xfrm>
          <a:prstGeom prst="rect">
            <a:avLst/>
          </a:prstGeom>
          <a:noFill/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500034" y="214290"/>
            <a:ext cx="8072494" cy="85725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DA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Исследования свойств воды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5DA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714348" y="5572140"/>
            <a:ext cx="7429552" cy="71438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Чистая вода не имеет вкуса и запаха.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8113D9-71A0-43C6-A8FD-20C0ADD40D28}" type="datetime1">
              <a:rPr lang="ru-RU" smtClean="0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17174-B28B-48B2-A344-8E51E6539789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4" name="Picture 4" descr="C:\Documents and Settings\Loner\Мои документы\фото вода\P10101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541" t="25753" r="41144"/>
          <a:stretch>
            <a:fillRect/>
          </a:stretch>
        </p:blipFill>
        <p:spPr bwMode="auto">
          <a:xfrm>
            <a:off x="714348" y="1571612"/>
            <a:ext cx="2003370" cy="3071834"/>
          </a:xfrm>
          <a:prstGeom prst="rect">
            <a:avLst/>
          </a:prstGeom>
          <a:noFill/>
        </p:spPr>
      </p:pic>
      <p:pic>
        <p:nvPicPr>
          <p:cNvPr id="5" name="Picture 5" descr="C:\Documents and Settings\Loner\Мои документы\фото вода\P101018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850" t="27638" r="38811"/>
          <a:stretch>
            <a:fillRect/>
          </a:stretch>
        </p:blipFill>
        <p:spPr bwMode="auto">
          <a:xfrm>
            <a:off x="3428992" y="1571612"/>
            <a:ext cx="1988967" cy="3143272"/>
          </a:xfrm>
          <a:prstGeom prst="rect">
            <a:avLst/>
          </a:prstGeom>
          <a:noFill/>
        </p:spPr>
      </p:pic>
      <p:pic>
        <p:nvPicPr>
          <p:cNvPr id="6" name="Picture 6" descr="C:\Documents and Settings\Loner\Мои документы\фото вода\P101018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368" t="26349" r="33984"/>
          <a:stretch>
            <a:fillRect/>
          </a:stretch>
        </p:blipFill>
        <p:spPr bwMode="auto">
          <a:xfrm>
            <a:off x="6286512" y="1571612"/>
            <a:ext cx="2214578" cy="3085223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28596" y="500042"/>
            <a:ext cx="8072494" cy="92869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Исследования свойств воды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714348" y="5572140"/>
            <a:ext cx="8001056" cy="71438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Вода текуча, принимает форму сосуда.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6853EB-7935-4BB2-B175-DBB9A36DBC6A}" type="datetime1">
              <a:rPr lang="ru-RU" smtClean="0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A74976-F674-4BF7-863D-9AF68088C07F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71472" y="0"/>
            <a:ext cx="8072494" cy="85725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Исследования свойств воды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28596" y="1500174"/>
            <a:ext cx="4286280" cy="92869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Есть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ли у воды упругость? Сжимаема ли вода?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237" r="18305"/>
          <a:stretch>
            <a:fillRect/>
          </a:stretch>
        </p:blipFill>
        <p:spPr bwMode="auto">
          <a:xfrm>
            <a:off x="4929190" y="1785926"/>
            <a:ext cx="3571900" cy="378621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57158" y="3929066"/>
            <a:ext cx="421487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Вода обладает упругостью 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и почти не сжимается</a:t>
            </a:r>
            <a:r>
              <a:rPr lang="ru-RU" sz="2800" dirty="0" smtClean="0">
                <a:solidFill>
                  <a:srgbClr val="C00000"/>
                </a:solidFill>
              </a:rPr>
              <a:t>.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8113D9-71A0-43C6-A8FD-20C0ADD40D28}" type="datetime1">
              <a:rPr lang="ru-RU" smtClean="0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17174-B28B-48B2-A344-8E51E6539789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pic>
        <p:nvPicPr>
          <p:cNvPr id="31746" name="Picture 2" descr="C:\Documents and Settings\Loner\Мои документы\фото вода\P101019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096" r="28087" b="35395"/>
          <a:stretch>
            <a:fillRect/>
          </a:stretch>
        </p:blipFill>
        <p:spPr bwMode="auto">
          <a:xfrm>
            <a:off x="214282" y="214290"/>
            <a:ext cx="2928926" cy="3314347"/>
          </a:xfrm>
          <a:prstGeom prst="rect">
            <a:avLst/>
          </a:prstGeom>
          <a:noFill/>
        </p:spPr>
      </p:pic>
      <p:pic>
        <p:nvPicPr>
          <p:cNvPr id="31747" name="Picture 3" descr="C:\Documents and Settings\Loner\Мои документы\фото вода\P101019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091" r="32227" b="25828"/>
          <a:stretch>
            <a:fillRect/>
          </a:stretch>
        </p:blipFill>
        <p:spPr bwMode="auto">
          <a:xfrm>
            <a:off x="3000364" y="1928802"/>
            <a:ext cx="2928958" cy="3214710"/>
          </a:xfrm>
          <a:prstGeom prst="rect">
            <a:avLst/>
          </a:prstGeom>
          <a:noFill/>
        </p:spPr>
      </p:pic>
      <p:pic>
        <p:nvPicPr>
          <p:cNvPr id="31748" name="Picture 4" descr="C:\Documents and Settings\Loner\Мои документы\фото вода\P101019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873" r="27286" b="27298"/>
          <a:stretch>
            <a:fillRect/>
          </a:stretch>
        </p:blipFill>
        <p:spPr bwMode="auto">
          <a:xfrm>
            <a:off x="5929322" y="3071810"/>
            <a:ext cx="3000396" cy="3568701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0" y="3643314"/>
            <a:ext cx="3000364" cy="50006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Вода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с солью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928926" y="6000768"/>
            <a:ext cx="3000364" cy="57150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Вода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с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маслом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500166" y="5143512"/>
            <a:ext cx="3000364" cy="57150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Вода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с песком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571868" y="285728"/>
            <a:ext cx="5000660" cy="142876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Исследования свойств воды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8113D9-71A0-43C6-A8FD-20C0ADD40D28}" type="datetime1">
              <a:rPr lang="ru-RU" smtClean="0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17174-B28B-48B2-A344-8E51E6539789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32770" name="Picture 2" descr="C:\Documents and Settings\Loner\Мои документы\фото вода\P10101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214" t="21363" r="33502"/>
          <a:stretch>
            <a:fillRect/>
          </a:stretch>
        </p:blipFill>
        <p:spPr bwMode="auto">
          <a:xfrm>
            <a:off x="571472" y="1857364"/>
            <a:ext cx="3551810" cy="3721605"/>
          </a:xfrm>
          <a:prstGeom prst="round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857224" y="285728"/>
            <a:ext cx="7286676" cy="85725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DA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Исследования свойств воды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5DA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928662" y="1071546"/>
            <a:ext cx="7215238" cy="642942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Смешивается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ли вода с маслом и нефтью?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Picture 3" descr="C:\Documents and Settings\Loner\Мои документы\Мои рисунки\3в класс вода\Изображение 02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519" t="35800" r="39390"/>
          <a:stretch>
            <a:fillRect/>
          </a:stretch>
        </p:blipFill>
        <p:spPr bwMode="auto">
          <a:xfrm>
            <a:off x="5000628" y="1714488"/>
            <a:ext cx="3429024" cy="3922857"/>
          </a:xfrm>
          <a:prstGeom prst="round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428596" y="5786454"/>
            <a:ext cx="8286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000232" y="5857892"/>
            <a:ext cx="48577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Нет, не смешивается</a:t>
            </a:r>
            <a:r>
              <a:rPr lang="ru-RU" sz="2800" dirty="0" smtClean="0">
                <a:solidFill>
                  <a:srgbClr val="C00000"/>
                </a:solidFill>
              </a:rPr>
              <a:t>.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8113D9-71A0-43C6-A8FD-20C0ADD40D28}" type="datetime1">
              <a:rPr lang="ru-RU" smtClean="0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17174-B28B-48B2-A344-8E51E6539789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4" name="Picture 2" descr="C:\Documents and Settings\Loner\Мои документы\фото вода\P101019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084" r="40190" b="26314"/>
          <a:stretch>
            <a:fillRect/>
          </a:stretch>
        </p:blipFill>
        <p:spPr bwMode="auto">
          <a:xfrm>
            <a:off x="714348" y="1071546"/>
            <a:ext cx="2786082" cy="3225989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14282" y="4429132"/>
          <a:ext cx="8572566" cy="2362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  <a:gridCol w="919534"/>
                <a:gridCol w="1245586"/>
                <a:gridCol w="1758474"/>
                <a:gridCol w="1648576"/>
                <a:gridCol w="1428760"/>
              </a:tblGrid>
              <a:tr h="83863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Вещество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Песок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Растительное масло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Стиральный порошок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Нефть </a:t>
                      </a:r>
                      <a:endParaRPr lang="ru-RU" dirty="0"/>
                    </a:p>
                  </a:txBody>
                  <a:tcPr/>
                </a:tc>
              </a:tr>
              <a:tr h="485876">
                <a:tc>
                  <a:txBody>
                    <a:bodyPr/>
                    <a:lstStyle/>
                    <a:p>
                      <a:r>
                        <a:rPr lang="ru-RU" dirty="0" smtClean="0"/>
                        <a:t>Растворяется или 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+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-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-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+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-</a:t>
                      </a:r>
                      <a:endParaRPr lang="ru-RU" sz="4400" dirty="0"/>
                    </a:p>
                  </a:txBody>
                  <a:tcPr/>
                </a:tc>
              </a:tr>
              <a:tr h="485876">
                <a:tc>
                  <a:txBody>
                    <a:bodyPr/>
                    <a:lstStyle/>
                    <a:p>
                      <a:r>
                        <a:rPr lang="ru-RU" dirty="0" smtClean="0"/>
                        <a:t>Фильтруется или 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+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-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-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+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-</a:t>
                      </a:r>
                      <a:endParaRPr lang="ru-RU" sz="4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3" descr="C:\Documents and Settings\Loner\Мои документы\фото вода\P101019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520"/>
          <a:stretch>
            <a:fillRect/>
          </a:stretch>
        </p:blipFill>
        <p:spPr bwMode="auto">
          <a:xfrm>
            <a:off x="4786314" y="1000108"/>
            <a:ext cx="3286148" cy="3265064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500034" y="214290"/>
            <a:ext cx="8072494" cy="85725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Исследования свойств воды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8113D9-71A0-43C6-A8FD-20C0ADD40D28}" type="datetime1">
              <a:rPr lang="ru-RU" smtClean="0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17174-B28B-48B2-A344-8E51E6539789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pic>
        <p:nvPicPr>
          <p:cNvPr id="36866" name="Picture 2" descr="C:\Documents and Settings\Loner\Мои документы\фото вода\P10102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178" t="10646" r="20156"/>
          <a:stretch>
            <a:fillRect/>
          </a:stretch>
        </p:blipFill>
        <p:spPr bwMode="auto">
          <a:xfrm>
            <a:off x="5000628" y="1857364"/>
            <a:ext cx="3071834" cy="2997816"/>
          </a:xfrm>
          <a:prstGeom prst="rect">
            <a:avLst/>
          </a:prstGeom>
          <a:noFill/>
        </p:spPr>
      </p:pic>
      <p:pic>
        <p:nvPicPr>
          <p:cNvPr id="36867" name="Picture 3" descr="C:\Documents and Settings\Loner\Мои документы\фото вода\P10102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716" r="18483" b="26087"/>
          <a:stretch>
            <a:fillRect/>
          </a:stretch>
        </p:blipFill>
        <p:spPr bwMode="auto">
          <a:xfrm>
            <a:off x="785786" y="1785926"/>
            <a:ext cx="2987789" cy="3078328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071538" y="285728"/>
            <a:ext cx="7429520" cy="7143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Исследования свойств воды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28596" y="1071546"/>
            <a:ext cx="8429684" cy="500066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Пресные или солёные капельки воды в облаках?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85720" y="5214950"/>
            <a:ext cx="8358246" cy="114300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5357826"/>
            <a:ext cx="85725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Соль не испаряется вместе с водой, поэтому испарившаяся вода является пресной.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8113D9-71A0-43C6-A8FD-20C0ADD40D28}" type="datetime1">
              <a:rPr lang="ru-RU" smtClean="0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17174-B28B-48B2-A344-8E51E6539789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pic>
        <p:nvPicPr>
          <p:cNvPr id="4" name="Picture 2" descr="F:\Для Степанищевой\Картинки водоемов\океан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469" y="142852"/>
            <a:ext cx="8739249" cy="6500860"/>
          </a:xfrm>
          <a:prstGeom prst="round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071538" y="714356"/>
            <a:ext cx="7000924" cy="7143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Воды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Мирового океана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85720" y="1643050"/>
            <a:ext cx="2928958" cy="85725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Соли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3071810"/>
            <a:ext cx="3429024" cy="264320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Калийные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Поваренные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Горькие соли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Соли брома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4400" b="1" dirty="0" smtClean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428992" y="1785926"/>
            <a:ext cx="2928958" cy="278608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Минералы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Полезные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err="1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ископае-мые</a:t>
            </a:r>
            <a:endParaRPr lang="ru-RU" sz="4000" b="1" dirty="0" smtClean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571868" y="5000636"/>
            <a:ext cx="2857520" cy="185736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Золото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Уран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и др.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6215042" y="1857364"/>
            <a:ext cx="2928958" cy="85725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err="1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Химичес</a:t>
            </a:r>
            <a:endParaRPr lang="ru-RU" sz="4000" b="1" dirty="0" smtClean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кие вещества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215042" y="4429132"/>
            <a:ext cx="2928958" cy="142876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Йод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и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др.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Стрелка вверх 11"/>
          <p:cNvSpPr/>
          <p:nvPr/>
        </p:nvSpPr>
        <p:spPr>
          <a:xfrm flipV="1">
            <a:off x="4214810" y="1357298"/>
            <a:ext cx="357190" cy="571504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верх 13"/>
          <p:cNvSpPr/>
          <p:nvPr/>
        </p:nvSpPr>
        <p:spPr>
          <a:xfrm flipV="1">
            <a:off x="1857356" y="1285860"/>
            <a:ext cx="357190" cy="571504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верх 14"/>
          <p:cNvSpPr/>
          <p:nvPr/>
        </p:nvSpPr>
        <p:spPr>
          <a:xfrm flipV="1">
            <a:off x="7072330" y="1357298"/>
            <a:ext cx="357190" cy="642942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верх 15"/>
          <p:cNvSpPr/>
          <p:nvPr/>
        </p:nvSpPr>
        <p:spPr>
          <a:xfrm flipV="1">
            <a:off x="1643042" y="2285992"/>
            <a:ext cx="357190" cy="785818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верх 16"/>
          <p:cNvSpPr/>
          <p:nvPr/>
        </p:nvSpPr>
        <p:spPr>
          <a:xfrm flipV="1">
            <a:off x="4714876" y="4429132"/>
            <a:ext cx="357190" cy="71438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верх 17"/>
          <p:cNvSpPr/>
          <p:nvPr/>
        </p:nvSpPr>
        <p:spPr>
          <a:xfrm flipV="1">
            <a:off x="7572396" y="3857628"/>
            <a:ext cx="357190" cy="71438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3071802" y="214290"/>
            <a:ext cx="3714776" cy="64294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DA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Геологи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rgbClr val="005DA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5DA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8113D9-71A0-43C6-A8FD-20C0ADD40D28}" type="datetime1">
              <a:rPr lang="ru-RU" smtClean="0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17174-B28B-48B2-A344-8E51E6539789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pic>
        <p:nvPicPr>
          <p:cNvPr id="4" name="Содержимое 3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000108"/>
            <a:ext cx="7929618" cy="550072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71472" y="214290"/>
            <a:ext cx="8358246" cy="78581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Получение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соли из морской 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воды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0"/>
            <a:ext cx="8072494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Цель: </a:t>
            </a:r>
            <a:r>
              <a:rPr lang="ru-RU" sz="2400" dirty="0" smtClean="0"/>
              <a:t>формирование учебно-познавательного интереса к новому способу действия через работу в группах при изучении свойств воды и её роли в природе.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Формируемые УУД: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- предметные: </a:t>
            </a:r>
            <a:r>
              <a:rPr lang="ru-RU" sz="2400" dirty="0" smtClean="0"/>
              <a:t>исследовать свойства воды и её роль;</a:t>
            </a:r>
            <a:br>
              <a:rPr lang="ru-RU" sz="2400" dirty="0" smtClean="0"/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- личностные: </a:t>
            </a:r>
            <a:r>
              <a:rPr lang="ru-RU" sz="2400" dirty="0" smtClean="0"/>
              <a:t>учебно-познавательный интерес к новым способам действия; </a:t>
            </a:r>
            <a:br>
              <a:rPr lang="ru-RU" sz="2400" dirty="0" smtClean="0"/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- </a:t>
            </a:r>
            <a:r>
              <a:rPr lang="ru-RU" sz="2400" b="1" dirty="0" err="1" smtClean="0">
                <a:solidFill>
                  <a:schemeClr val="accent1">
                    <a:lumMod val="75000"/>
                  </a:schemeClr>
                </a:solidFill>
              </a:rPr>
              <a:t>метапредметные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- регулятивные: определять цель деятельности на уроке с помощью учителя; </a:t>
            </a:r>
            <a:br>
              <a:rPr lang="ru-RU" sz="2400" dirty="0" smtClean="0"/>
            </a:br>
            <a:r>
              <a:rPr lang="ru-RU" sz="2400" dirty="0" smtClean="0"/>
              <a:t>учиться работать по предложенному плану; </a:t>
            </a:r>
            <a:br>
              <a:rPr lang="ru-RU" sz="2400" dirty="0" smtClean="0"/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- познавательные: </a:t>
            </a:r>
            <a:r>
              <a:rPr lang="ru-RU" sz="2400" dirty="0" smtClean="0"/>
              <a:t>делать выводы в результате совместной работы; </a:t>
            </a:r>
            <a:br>
              <a:rPr lang="ru-RU" sz="2400" dirty="0" smtClean="0"/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- коммуникативные: </a:t>
            </a:r>
            <a:r>
              <a:rPr lang="ru-RU" sz="2400" dirty="0" smtClean="0"/>
              <a:t>слушать и понимать других; </a:t>
            </a:r>
            <a:br>
              <a:rPr lang="ru-RU" sz="2400" dirty="0" smtClean="0"/>
            </a:br>
            <a:r>
              <a:rPr lang="ru-RU" sz="2400" dirty="0" smtClean="0"/>
              <a:t>уметь договариваться и приходить к общему мнению.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8113D9-71A0-43C6-A8FD-20C0ADD40D28}" type="datetime1">
              <a:rPr lang="ru-RU" smtClean="0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17174-B28B-48B2-A344-8E51E6539789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 rot="10800000" flipV="1">
            <a:off x="2786050" y="1425028"/>
            <a:ext cx="600079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«Вода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charset="0"/>
              </a:rPr>
              <a:t>, у тебя нет ни вкуса, ни цвета, ни запаха, тебя невозможно описать, тобой наслаждаются, не ведая, что ты такое. Нельзя сказать, что ты необходима для жизни: ты – сама жизнь. Ты наполняешь нас радостью, которую не объяснить нашими чувствами».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         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charset="0"/>
              </a:rPr>
              <a:t>Антуан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charset="0"/>
              </a:rPr>
              <a:t>деСент-Экзюпери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rial" charset="0"/>
              </a:rPr>
              <a:t> </a:t>
            </a:r>
          </a:p>
        </p:txBody>
      </p:sp>
      <p:pic>
        <p:nvPicPr>
          <p:cNvPr id="2050" name="Picture 2" descr="высказывания и афоризмы о воде - Экзюпери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642918"/>
            <a:ext cx="2571768" cy="3262691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8113D9-71A0-43C6-A8FD-20C0ADD40D28}" type="datetime1">
              <a:rPr lang="ru-RU" smtClean="0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B17174-B28B-48B2-A344-8E51E6539789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14348" y="1000108"/>
            <a:ext cx="2428892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Географы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571868" y="285728"/>
            <a:ext cx="2428892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Химики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6429388" y="1000108"/>
            <a:ext cx="2428892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Экологи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285720" y="3643314"/>
            <a:ext cx="2428892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Биологи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3500430" y="5072074"/>
            <a:ext cx="2428892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Геологи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6429388" y="3500438"/>
            <a:ext cx="2500330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Краеведы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2285984" y="2285992"/>
            <a:ext cx="4429156" cy="1714512"/>
          </a:xfrm>
          <a:prstGeom prst="ellipse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Группы-</a:t>
            </a:r>
          </a:p>
          <a:p>
            <a:pPr lvl="0" algn="ctr">
              <a:defRPr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исследователи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1" grpId="0" animBg="1"/>
      <p:bldP spid="22" grpId="0" animBg="1"/>
      <p:bldP spid="23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214290"/>
            <a:ext cx="4286280" cy="796908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Географы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A66990-007D-4247-9C2F-3E3E54E94961}" type="datetime1">
              <a:rPr lang="ru-RU" smtClean="0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697C5D-7528-4D0D-98CC-A606E050FDD2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34818" name="Picture 2" descr="C:\Documents and Settings\Loner\Мои документы\фото вода\P10102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92" t="9536" r="15652" b="9599"/>
          <a:stretch>
            <a:fillRect/>
          </a:stretch>
        </p:blipFill>
        <p:spPr bwMode="auto">
          <a:xfrm>
            <a:off x="1071538" y="1214422"/>
            <a:ext cx="7143800" cy="5318654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A66990-007D-4247-9C2F-3E3E54E94961}" type="datetime1">
              <a:rPr lang="ru-RU" smtClean="0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697C5D-7528-4D0D-98CC-A606E050FDD2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5" name="Picture 2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17" t="3745" r="8451" b="4494"/>
          <a:stretch>
            <a:fillRect/>
          </a:stretch>
        </p:blipFill>
        <p:spPr bwMode="auto">
          <a:xfrm>
            <a:off x="428596" y="1214422"/>
            <a:ext cx="4071966" cy="3697468"/>
          </a:xfrm>
          <a:prstGeom prst="ellipse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143504" y="1285860"/>
            <a:ext cx="32861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Вода занимает ¾ поверхности </a:t>
            </a:r>
          </a:p>
          <a:p>
            <a:r>
              <a:rPr lang="ru-RU" sz="2800" b="1" dirty="0" smtClean="0">
                <a:latin typeface="Times New Roman" pitchFamily="18" charset="0"/>
              </a:rPr>
              <a:t>земного шара</a:t>
            </a:r>
            <a:endParaRPr lang="ru-RU" sz="2800" b="1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428860" y="0"/>
            <a:ext cx="4929222" cy="92869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DA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Географы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5DA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1207" name="Object 7"/>
          <p:cNvGraphicFramePr>
            <a:graphicFrameLocks noChangeAspect="1"/>
          </p:cNvGraphicFramePr>
          <p:nvPr/>
        </p:nvGraphicFramePr>
        <p:xfrm>
          <a:off x="4706036" y="3500438"/>
          <a:ext cx="4437963" cy="31019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Диаграмма" r:id="rId4" imgW="6096000" imgH="4067251" progId="MSGraph.Chart.8">
                  <p:embed followColorScheme="full"/>
                </p:oleObj>
              </mc:Choice>
              <mc:Fallback>
                <p:oleObj name="Диаграмма" r:id="rId4" imgW="6096000" imgH="4067251" progId="MSGraph.Chart.8">
                  <p:embed followColorScheme="full"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6036" y="3500438"/>
                        <a:ext cx="4437963" cy="310196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5120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142852"/>
            <a:ext cx="5857916" cy="939784"/>
          </a:xfrm>
        </p:spPr>
        <p:txBody>
          <a:bodyPr/>
          <a:lstStyle/>
          <a:p>
            <a:r>
              <a:rPr lang="ru-RU" b="1" dirty="0" smtClean="0">
                <a:solidFill>
                  <a:srgbClr val="005DA2"/>
                </a:solidFill>
              </a:rPr>
              <a:t>Виды водоемов</a:t>
            </a:r>
            <a:endParaRPr lang="ru-RU" b="1" dirty="0">
              <a:solidFill>
                <a:srgbClr val="005DA2"/>
              </a:solidFill>
            </a:endParaRPr>
          </a:p>
        </p:txBody>
      </p:sp>
      <p:pic>
        <p:nvPicPr>
          <p:cNvPr id="53252" name="Picture 4" descr="F:\Для Степанищевой\Картинки водоемов\море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593" b="8738"/>
          <a:stretch>
            <a:fillRect/>
          </a:stretch>
        </p:blipFill>
        <p:spPr bwMode="auto">
          <a:xfrm>
            <a:off x="285720" y="928670"/>
            <a:ext cx="2786082" cy="2286345"/>
          </a:xfrm>
          <a:prstGeom prst="rect">
            <a:avLst/>
          </a:prstGeom>
          <a:noFill/>
        </p:spPr>
      </p:pic>
      <p:pic>
        <p:nvPicPr>
          <p:cNvPr id="53253" name="Picture 5" descr="F:\Для Степанищевой\Картинки водоемов\болото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6922"/>
          <a:stretch>
            <a:fillRect/>
          </a:stretch>
        </p:blipFill>
        <p:spPr bwMode="auto">
          <a:xfrm>
            <a:off x="6496468" y="928670"/>
            <a:ext cx="2433250" cy="2214578"/>
          </a:xfrm>
          <a:prstGeom prst="rect">
            <a:avLst/>
          </a:prstGeom>
          <a:noFill/>
        </p:spPr>
      </p:pic>
      <p:pic>
        <p:nvPicPr>
          <p:cNvPr id="53254" name="Picture 6" descr="F:\Для Степанищевой\Картинки водоемов\рек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929066"/>
            <a:ext cx="2928958" cy="2196719"/>
          </a:xfrm>
          <a:prstGeom prst="rect">
            <a:avLst/>
          </a:prstGeom>
          <a:noFill/>
        </p:spPr>
      </p:pic>
      <p:pic>
        <p:nvPicPr>
          <p:cNvPr id="53258" name="Picture 10" descr="http://im5-tub-ru.yandex.net/i?id=279896698-08-72&amp;n=2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099"/>
          <a:stretch>
            <a:fillRect/>
          </a:stretch>
        </p:blipFill>
        <p:spPr bwMode="auto">
          <a:xfrm>
            <a:off x="3357554" y="3929066"/>
            <a:ext cx="2786082" cy="2178869"/>
          </a:xfrm>
          <a:prstGeom prst="rect">
            <a:avLst/>
          </a:prstGeom>
          <a:noFill/>
        </p:spPr>
      </p:pic>
      <p:pic>
        <p:nvPicPr>
          <p:cNvPr id="53260" name="Picture 12" descr="http://im7-tub-ru.yandex.net/i?id=366168089-55-72&amp;n=2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01" r="8333"/>
          <a:stretch>
            <a:fillRect/>
          </a:stretch>
        </p:blipFill>
        <p:spPr bwMode="auto">
          <a:xfrm>
            <a:off x="6357950" y="3929066"/>
            <a:ext cx="2571736" cy="2217877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6643702" y="6072206"/>
            <a:ext cx="1928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Гейзер</a:t>
            </a:r>
            <a:endParaRPr lang="ru-RU" sz="2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71472" y="3357562"/>
            <a:ext cx="1928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Море</a:t>
            </a:r>
            <a:endParaRPr lang="ru-RU" sz="2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786578" y="3286124"/>
            <a:ext cx="1928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Болото</a:t>
            </a:r>
            <a:endParaRPr lang="ru-RU" sz="24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42910" y="6072206"/>
            <a:ext cx="1928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Река</a:t>
            </a:r>
            <a:endParaRPr lang="ru-RU" sz="24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786182" y="6072206"/>
            <a:ext cx="1928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Водопад</a:t>
            </a:r>
            <a:endParaRPr lang="ru-RU" sz="2400" b="1" dirty="0"/>
          </a:p>
        </p:txBody>
      </p:sp>
      <p:pic>
        <p:nvPicPr>
          <p:cNvPr id="53262" name="Picture 14" descr="http://im7-tub-ru.yandex.net/i?id=409732877-17-72&amp;n=2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928670"/>
            <a:ext cx="2928958" cy="2196718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3786182" y="3286124"/>
            <a:ext cx="1928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Озеро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3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53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53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Из каких водоёмов капельки?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6853EB-7935-4BB2-B175-DBB9A36DBC6A}" type="datetime1">
              <a:rPr lang="ru-RU" smtClean="0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A74976-F674-4BF7-863D-9AF68088C07F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6" name="Содержимое 5" descr="C:\Documents and Settings\Loner\Мои документы\img169.jpg"/>
          <p:cNvPicPr>
            <a:picLocks noGrp="1"/>
          </p:cNvPicPr>
          <p:nvPr>
            <p:ph idx="1"/>
          </p:nvPr>
        </p:nvPicPr>
        <p:blipFill>
          <a:blip r:embed="rId2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180" t="19755" r="19281" b="60468"/>
          <a:stretch>
            <a:fillRect/>
          </a:stretch>
        </p:blipFill>
        <p:spPr bwMode="auto">
          <a:xfrm>
            <a:off x="357158" y="1357298"/>
            <a:ext cx="8501122" cy="5000659"/>
          </a:xfrm>
          <a:prstGeom prst="round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285852" y="3143248"/>
            <a:ext cx="1928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Гейзер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71868" y="3143248"/>
            <a:ext cx="1928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Болото</a:t>
            </a:r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857884" y="3143248"/>
            <a:ext cx="1928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Ледник</a:t>
            </a:r>
            <a:endParaRPr lang="ru-RU" sz="2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5572140"/>
            <a:ext cx="1928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Река</a:t>
            </a:r>
            <a:endParaRPr lang="ru-RU" sz="2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71736" y="5643578"/>
            <a:ext cx="1928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Водопад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786314" y="5643578"/>
            <a:ext cx="1928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Родник</a:t>
            </a: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715140" y="5643578"/>
            <a:ext cx="1928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Озеро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072494" cy="857256"/>
          </a:xfrm>
          <a:ln>
            <a:solidFill>
              <a:srgbClr val="C00000"/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rgbClr val="009900"/>
                </a:solidFill>
              </a:rPr>
              <a:t>Исследования свойств воды</a:t>
            </a:r>
            <a:endParaRPr lang="ru-RU" b="1" dirty="0">
              <a:solidFill>
                <a:srgbClr val="0099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6853EB-7935-4BB2-B175-DBB9A36DBC6A}" type="datetime1">
              <a:rPr lang="ru-RU" smtClean="0"/>
              <a:pPr>
                <a:defRPr/>
              </a:pPr>
              <a:t>10.10.2015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A74976-F674-4BF7-863D-9AF68088C07F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12291" name="Picture 3" descr="C:\Documents and Settings\Loner\Мои документы\фото вода\P101018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86" t="22314" r="14854" b="25509"/>
          <a:stretch>
            <a:fillRect/>
          </a:stretch>
        </p:blipFill>
        <p:spPr bwMode="auto">
          <a:xfrm>
            <a:off x="3929058" y="1142984"/>
            <a:ext cx="4835915" cy="2393534"/>
          </a:xfrm>
          <a:prstGeom prst="rect">
            <a:avLst/>
          </a:prstGeom>
          <a:noFill/>
        </p:spPr>
      </p:pic>
      <p:pic>
        <p:nvPicPr>
          <p:cNvPr id="9" name="Picture 3" descr="C:\Documents and Settings\Loner\Мои документы\фото вода\P101018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82" t="23570" r="10062" b="13795"/>
          <a:stretch>
            <a:fillRect/>
          </a:stretch>
        </p:blipFill>
        <p:spPr bwMode="auto">
          <a:xfrm>
            <a:off x="428596" y="3714752"/>
            <a:ext cx="4583554" cy="2643206"/>
          </a:xfrm>
          <a:prstGeom prst="rect">
            <a:avLst/>
          </a:prstGeom>
          <a:noFill/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5643570" y="4143380"/>
            <a:ext cx="2857520" cy="178595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Чистая вода прозрачна, бесцветна.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00034" y="1857364"/>
            <a:ext cx="3357586" cy="92869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DA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Химики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5DA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вода рос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вода росток</Template>
  <TotalTime>1100</TotalTime>
  <Words>355</Words>
  <Application>Microsoft Office PowerPoint</Application>
  <PresentationFormat>Экран (4:3)</PresentationFormat>
  <Paragraphs>129</Paragraphs>
  <Slides>18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вода росток</vt:lpstr>
      <vt:lpstr>Диаграмма</vt:lpstr>
      <vt:lpstr>Презентация PowerPoint</vt:lpstr>
      <vt:lpstr>Презентация PowerPoint</vt:lpstr>
      <vt:lpstr>Презентация PowerPoint</vt:lpstr>
      <vt:lpstr>Презентация PowerPoint</vt:lpstr>
      <vt:lpstr>Географы</vt:lpstr>
      <vt:lpstr>Презентация PowerPoint</vt:lpstr>
      <vt:lpstr>Виды водоемов</vt:lpstr>
      <vt:lpstr>Из каких водоёмов капельки?</vt:lpstr>
      <vt:lpstr>Исследования свойств воды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Loner</dc:creator>
  <dc:description>http://aida.ucoz.ru</dc:description>
  <cp:lastModifiedBy>Хозяин</cp:lastModifiedBy>
  <cp:revision>127</cp:revision>
  <dcterms:created xsi:type="dcterms:W3CDTF">2012-11-06T14:03:10Z</dcterms:created>
  <dcterms:modified xsi:type="dcterms:W3CDTF">2015-10-10T06:43:15Z</dcterms:modified>
  <cp:category>шаблоны к Powerpoint</cp:category>
</cp:coreProperties>
</file>