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57" r:id="rId4"/>
    <p:sldId id="260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www.dolgoprud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032" y="1700808"/>
            <a:ext cx="8712968" cy="32932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</a:t>
            </a:r>
            <a:r>
              <a:rPr lang="ru-RU" sz="44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тему:</a:t>
            </a:r>
            <a:endParaRPr lang="ru-RU" sz="4000" b="1" cap="all" dirty="0" smtClean="0">
              <a:ln w="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4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400" b="1" cap="all" dirty="0" err="1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Экномика</a:t>
            </a:r>
            <a:r>
              <a:rPr lang="ru-RU" sz="44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родного края»,</a:t>
            </a:r>
            <a:endParaRPr lang="ru-RU" sz="4000" b="1" cap="all" dirty="0" smtClean="0">
              <a:ln w="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Ученика 3 класса,</a:t>
            </a:r>
          </a:p>
          <a:p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4000" b="1" cap="all" dirty="0" err="1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</a:t>
            </a:r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школы №8 «</a:t>
            </a:r>
            <a:r>
              <a:rPr lang="ru-RU" sz="4000" b="1" cap="all" dirty="0" err="1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экос</a:t>
            </a:r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</a:t>
            </a:r>
          </a:p>
          <a:p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  <a:r>
              <a:rPr lang="ru-RU" sz="4000" b="1" cap="all" dirty="0" err="1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Голяко</a:t>
            </a:r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Тимура.</a:t>
            </a:r>
            <a:endParaRPr lang="ru-RU" sz="4000" b="1" cap="all" dirty="0">
              <a:ln w="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Период расцвета</a:t>
            </a:r>
            <a:endParaRPr lang="ru-RU" sz="4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5157192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2003г.  завод освоил новое направление, стал заниматься судостроением.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772816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80-х г.  Хлебниковский машиностроительно-судоремонтный  завод  стал сотрудничать с  заводом промышленной автоматизации    Чехословакии. </a:t>
            </a:r>
            <a:endParaRPr lang="ru-RU" sz="2000" b="1" dirty="0"/>
          </a:p>
        </p:txBody>
      </p:sp>
      <p:pic>
        <p:nvPicPr>
          <p:cNvPr id="5" name="Рисунок 4" descr="964155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861048"/>
            <a:ext cx="2962615" cy="2592288"/>
          </a:xfrm>
          <a:prstGeom prst="rect">
            <a:avLst/>
          </a:prstGeom>
        </p:spPr>
      </p:pic>
      <p:pic>
        <p:nvPicPr>
          <p:cNvPr id="6" name="Рисунок 5" descr="964155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844824"/>
            <a:ext cx="3903126" cy="313644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442798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День сегодняшний</a:t>
            </a:r>
            <a:endParaRPr lang="ru-RU" sz="40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276872"/>
            <a:ext cx="352839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 сегодняшний день помимо строительства и ремонта, заводом осуществляется стоянка и сервисное обслуживание катеров и яхт, а так же обслуживание областных и российских  соревнований яхтсменов.</a:t>
            </a:r>
          </a:p>
          <a:p>
            <a:r>
              <a:rPr lang="ru-RU" sz="2000" b="1" dirty="0" smtClean="0"/>
              <a:t>С 2005г.  успешно  работает первая в Московской области плавучая топливная станция.</a:t>
            </a:r>
          </a:p>
          <a:p>
            <a:endParaRPr lang="ru-RU" dirty="0"/>
          </a:p>
        </p:txBody>
      </p:sp>
      <p:pic>
        <p:nvPicPr>
          <p:cNvPr id="5" name="Рисунок 4" descr="8_166_20120310132458_st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284984"/>
            <a:ext cx="4562534" cy="3036937"/>
          </a:xfrm>
          <a:prstGeom prst="rect">
            <a:avLst/>
          </a:prstGeom>
        </p:spPr>
      </p:pic>
      <p:pic>
        <p:nvPicPr>
          <p:cNvPr id="7" name="Рисунок 6" descr="img02052_5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76672"/>
            <a:ext cx="3601963" cy="239927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268760"/>
            <a:ext cx="7893636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ИНФОРМАЦИОННЫЕ РЕСУРСЫ:</a:t>
            </a:r>
            <a:endParaRPr lang="ru-RU" sz="4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636912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2"/>
              </a:rPr>
              <a:t>http://www.dolgoprud.org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en-US" sz="2400" dirty="0" smtClean="0">
                <a:hlinkClick r:id="rId3"/>
              </a:rPr>
              <a:t>http://images.yandex.ru</a:t>
            </a: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4983603_thum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573016"/>
            <a:ext cx="3658822" cy="2423969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5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44824"/>
            <a:ext cx="381642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Реки всегда играли важную роль в жизни страны.</a:t>
            </a:r>
          </a:p>
          <a:p>
            <a:r>
              <a:rPr lang="ru-RU" sz="2000" b="1" dirty="0" smtClean="0"/>
              <a:t> С середины 19 века началось  судоходство по реке Москве, Оке и Волге.</a:t>
            </a:r>
          </a:p>
          <a:p>
            <a:r>
              <a:rPr lang="ru-RU" sz="2000" b="1" dirty="0" smtClean="0"/>
              <a:t>Однако, в годы Первой мировой и гражданской войны, речной флот был почти полностью разрушен.</a:t>
            </a:r>
          </a:p>
          <a:p>
            <a:r>
              <a:rPr lang="ru-RU" sz="2000" b="1" dirty="0" smtClean="0"/>
              <a:t>Но потом начались крупные восстановительные работы.</a:t>
            </a:r>
          </a:p>
          <a:p>
            <a:r>
              <a:rPr lang="ru-RU" sz="2000" b="1" dirty="0" smtClean="0"/>
              <a:t>С этого времени началась история завода.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964154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556792"/>
            <a:ext cx="4363685" cy="43911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836712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НАЧАЛО</a:t>
            </a:r>
            <a:endParaRPr lang="ru-RU" sz="4400" b="1" cap="all" dirty="0">
              <a:ln w="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24744"/>
            <a:ext cx="381642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Завод  был создан в 1937 г. для ремонта судов речного флота. </a:t>
            </a:r>
            <a:br>
              <a:rPr lang="ru-RU" sz="2400" b="1" dirty="0" smtClean="0"/>
            </a:br>
            <a:endParaRPr lang="ru-RU" sz="2400" b="1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99992" y="4437112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Рабочие завода тогда жили в бараках.</a:t>
            </a:r>
          </a:p>
          <a:p>
            <a:r>
              <a:rPr lang="ru-RU" sz="2000" b="1" dirty="0" smtClean="0"/>
              <a:t>Только в семидесятые годы стали строить пятиэтажные дома.</a:t>
            </a:r>
            <a:endParaRPr lang="ru-RU" sz="2000" b="1" dirty="0"/>
          </a:p>
        </p:txBody>
      </p:sp>
      <p:pic>
        <p:nvPicPr>
          <p:cNvPr id="4" name="Рисунок 3" descr="96415487 — коп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996952"/>
            <a:ext cx="3600400" cy="3349938"/>
          </a:xfrm>
          <a:prstGeom prst="rect">
            <a:avLst/>
          </a:prstGeom>
        </p:spPr>
      </p:pic>
      <p:pic>
        <p:nvPicPr>
          <p:cNvPr id="5" name="Рисунок 4" descr="8_166_20120310131916_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620688"/>
            <a:ext cx="4291406" cy="2856467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764704"/>
            <a:ext cx="597666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Первым директором  завода  был Александр Илларионович </a:t>
            </a:r>
            <a:r>
              <a:rPr lang="ru-RU" sz="2000" b="1" dirty="0" err="1" smtClean="0"/>
              <a:t>Шемагин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На его плечи  выпала труднейшая задача: в течении короткого времени построить помещение для ремонта судов и электростанцию, место для зимовки судов, создать условия для проживания работников мастерских и их семей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96415487 —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2191248" cy="3816424"/>
          </a:xfrm>
          <a:prstGeom prst="rect">
            <a:avLst/>
          </a:prstGeom>
        </p:spPr>
      </p:pic>
      <p:pic>
        <p:nvPicPr>
          <p:cNvPr id="5" name="Рисунок 4" descr="8_166_20120310132309_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356992"/>
            <a:ext cx="4688634" cy="3120872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80728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 </a:t>
            </a:r>
            <a:r>
              <a:rPr lang="ru-RU" sz="2400" b="1" dirty="0" smtClean="0"/>
              <a:t>Осенью 1937 г. в затон судоремонтных мастерских прибыли первые его обитатели - пассажирские суда.</a:t>
            </a:r>
            <a:endParaRPr lang="ru-RU" sz="2000" b="1" dirty="0"/>
          </a:p>
        </p:txBody>
      </p:sp>
      <p:pic>
        <p:nvPicPr>
          <p:cNvPr id="5" name="Рисунок 4" descr="8_166_20120310132346_st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620688"/>
            <a:ext cx="4110879" cy="2736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4005064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Бурный рост числа судов с дизельными установками вызвал необходимость производства топливной аппаратуры.</a:t>
            </a:r>
          </a:p>
          <a:p>
            <a:r>
              <a:rPr lang="ru-RU" sz="2000" b="1" dirty="0" smtClean="0"/>
              <a:t>В 1940г. на предприятии был создан цех топливной аппаратуры. </a:t>
            </a:r>
            <a:endParaRPr lang="ru-RU" sz="2000" b="1" dirty="0"/>
          </a:p>
        </p:txBody>
      </p:sp>
      <p:pic>
        <p:nvPicPr>
          <p:cNvPr id="7" name="Рисунок 6" descr="8_166_20120621182903_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73016"/>
            <a:ext cx="4002698" cy="2664296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В ВОЕННЫЕ ГОДЫ </a:t>
            </a:r>
            <a:endParaRPr lang="ru-RU" sz="36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772816"/>
            <a:ext cx="38884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 первых дней войны коллектив завода прилагал все силы, чтобы обеспечить ремонт флота и  выполнение военных заказов.</a:t>
            </a:r>
          </a:p>
          <a:p>
            <a:r>
              <a:rPr lang="ru-RU" sz="2000" b="1" dirty="0" smtClean="0"/>
              <a:t>На место ушедших на фронт мужчин к станкам пришли их жёны, сыновья, дочери, внуки.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581128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9 Мая  1965г.   на территории завода воздвигнут обелиск, на котором высечены имена погибших в войне. </a:t>
            </a:r>
            <a:endParaRPr lang="ru-RU" sz="2000" b="1" dirty="0"/>
          </a:p>
        </p:txBody>
      </p:sp>
      <p:pic>
        <p:nvPicPr>
          <p:cNvPr id="5" name="Рисунок 4" descr="96415491 —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836712"/>
            <a:ext cx="2778216" cy="528316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ЗАВОД ПОСЛЕ ВОЙНЫ</a:t>
            </a:r>
            <a:endParaRPr lang="ru-RU" sz="36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2132856"/>
            <a:ext cx="33123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1954г.  началась реконструкция  завода.</a:t>
            </a:r>
          </a:p>
          <a:p>
            <a:r>
              <a:rPr lang="ru-RU" sz="2000" b="1" dirty="0" smtClean="0"/>
              <a:t>На заводе сложились три основных направления его деятельности: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производство топливной аппаратуры,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производство сменно-запасных частей и средств механизации,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все виды ремонта и модернизации флота.</a:t>
            </a:r>
            <a:endParaRPr lang="ru-RU" sz="2000" b="1" dirty="0"/>
          </a:p>
        </p:txBody>
      </p:sp>
      <p:pic>
        <p:nvPicPr>
          <p:cNvPr id="5" name="Рисунок 4" descr="96415504 —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628800"/>
            <a:ext cx="3552230" cy="4752527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38164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Вместе с ростом и развитием  завода  рос и развивался его жилой поселок.</a:t>
            </a:r>
          </a:p>
          <a:p>
            <a:r>
              <a:rPr lang="ru-RU" sz="2000" b="1" dirty="0" smtClean="0"/>
              <a:t>В 1959 г. посёлок вместе с  заводом стал частью города Долгопрудный.</a:t>
            </a:r>
          </a:p>
          <a:p>
            <a:endParaRPr lang="ru-RU" dirty="0"/>
          </a:p>
        </p:txBody>
      </p:sp>
      <p:pic>
        <p:nvPicPr>
          <p:cNvPr id="3" name="Рисунок 2" descr="96415487 — копия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356992"/>
            <a:ext cx="3528392" cy="2932485"/>
          </a:xfrm>
          <a:prstGeom prst="rect">
            <a:avLst/>
          </a:prstGeom>
        </p:spPr>
      </p:pic>
      <p:pic>
        <p:nvPicPr>
          <p:cNvPr id="4" name="Рисунок 3" descr="964155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908720"/>
            <a:ext cx="2649440" cy="5399238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446</TotalTime>
  <Words>386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Станислав</dc:creator>
  <cp:lastModifiedBy>Станислав</cp:lastModifiedBy>
  <cp:revision>69</cp:revision>
  <dcterms:created xsi:type="dcterms:W3CDTF">2014-03-16T11:46:00Z</dcterms:created>
  <dcterms:modified xsi:type="dcterms:W3CDTF">2014-03-17T23:07:55Z</dcterms:modified>
</cp:coreProperties>
</file>