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597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56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693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674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258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829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734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80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50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665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653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00854-F7AF-4970-B0D7-BD70FF296F6C}" type="datetimeFigureOut">
              <a:rPr lang="ru-RU" smtClean="0"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8B2F2-E702-4EFA-ABB1-8E33FF957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890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04456" y="862148"/>
            <a:ext cx="5799909" cy="4415245"/>
          </a:xfrm>
          <a:prstGeom prst="rect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Игра задание 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«Обведи по </a:t>
            </a:r>
            <a:r>
              <a:rPr lang="ru-RU" sz="3600" dirty="0" smtClean="0">
                <a:solidFill>
                  <a:schemeClr val="tx1"/>
                </a:solidFill>
              </a:rPr>
              <a:t>точкам</a:t>
            </a:r>
            <a:r>
              <a:rPr lang="ru-RU" sz="3600" dirty="0" smtClean="0">
                <a:solidFill>
                  <a:schemeClr val="tx1"/>
                </a:solidFill>
              </a:rPr>
              <a:t>»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31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871537"/>
            <a:ext cx="7620000" cy="5114925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9046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371" y="231864"/>
            <a:ext cx="8225246" cy="6168935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26658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150" y="323850"/>
            <a:ext cx="6743700" cy="621030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19849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58293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57175"/>
            <a:ext cx="7620000" cy="634365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8219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5" y="571500"/>
            <a:ext cx="4286250" cy="571500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1687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825" y="209006"/>
            <a:ext cx="7440941" cy="6275193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57107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149" y="235131"/>
            <a:ext cx="5830404" cy="6460088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86014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</dc:creator>
  <cp:lastModifiedBy>яна</cp:lastModifiedBy>
  <cp:revision>3</cp:revision>
  <dcterms:created xsi:type="dcterms:W3CDTF">2015-10-10T18:51:35Z</dcterms:created>
  <dcterms:modified xsi:type="dcterms:W3CDTF">2015-10-10T18:54:46Z</dcterms:modified>
</cp:coreProperties>
</file>