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B23740-9142-422D-8730-AD2CAAD6A513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5AEB601-8620-4942-A694-95D23851E877}">
      <dgm:prSet/>
      <dgm:spPr/>
      <dgm:t>
        <a:bodyPr/>
        <a:lstStyle/>
        <a:p>
          <a:pPr rtl="0"/>
          <a:r>
            <a:rPr lang="ru-RU" dirty="0" smtClean="0"/>
            <a:t>Презентация «Математика в моей семье»</a:t>
          </a:r>
          <a:endParaRPr lang="ru-RU" dirty="0"/>
        </a:p>
      </dgm:t>
    </dgm:pt>
    <dgm:pt modelId="{72846987-D13B-464D-B2F2-68D7836D05F1}" type="parTrans" cxnId="{152653CD-7063-46E9-BF84-C808C36393AB}">
      <dgm:prSet/>
      <dgm:spPr/>
      <dgm:t>
        <a:bodyPr/>
        <a:lstStyle/>
        <a:p>
          <a:endParaRPr lang="ru-RU"/>
        </a:p>
      </dgm:t>
    </dgm:pt>
    <dgm:pt modelId="{C616F211-E4A4-4DB5-AFD4-DE3A5100EBB0}" type="sibTrans" cxnId="{152653CD-7063-46E9-BF84-C808C36393AB}">
      <dgm:prSet/>
      <dgm:spPr/>
      <dgm:t>
        <a:bodyPr/>
        <a:lstStyle/>
        <a:p>
          <a:endParaRPr lang="ru-RU"/>
        </a:p>
      </dgm:t>
    </dgm:pt>
    <dgm:pt modelId="{57C926BD-6F66-4AA6-AA52-8FF6D8581EC2}" type="pres">
      <dgm:prSet presAssocID="{28B23740-9142-422D-8730-AD2CAAD6A51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EFDF8A-71C2-4E1C-8D6A-FF5B7C571CC9}" type="pres">
      <dgm:prSet presAssocID="{95AEB601-8620-4942-A694-95D23851E87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11011C-B0C1-415A-90E7-3D0248436AB9}" type="presOf" srcId="{28B23740-9142-422D-8730-AD2CAAD6A513}" destId="{57C926BD-6F66-4AA6-AA52-8FF6D8581EC2}" srcOrd="0" destOrd="0" presId="urn:microsoft.com/office/officeart/2005/8/layout/hList6"/>
    <dgm:cxn modelId="{210C54F7-2CC8-4403-8C42-6E534898E2D3}" type="presOf" srcId="{95AEB601-8620-4942-A694-95D23851E877}" destId="{DAEFDF8A-71C2-4E1C-8D6A-FF5B7C571CC9}" srcOrd="0" destOrd="0" presId="urn:microsoft.com/office/officeart/2005/8/layout/hList6"/>
    <dgm:cxn modelId="{152653CD-7063-46E9-BF84-C808C36393AB}" srcId="{28B23740-9142-422D-8730-AD2CAAD6A513}" destId="{95AEB601-8620-4942-A694-95D23851E877}" srcOrd="0" destOrd="0" parTransId="{72846987-D13B-464D-B2F2-68D7836D05F1}" sibTransId="{C616F211-E4A4-4DB5-AFD4-DE3A5100EBB0}"/>
    <dgm:cxn modelId="{FEA90D98-619C-475A-B7C7-FE5C48769A2C}" type="presParOf" srcId="{57C926BD-6F66-4AA6-AA52-8FF6D8581EC2}" destId="{DAEFDF8A-71C2-4E1C-8D6A-FF5B7C571CC9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A778E6-93FF-4AFA-BF4C-4A7CB1C42FA7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BDF55497-9F5A-475A-AC5C-F75A6E2A5CA1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7F7F94FD-FACD-4D3F-8D6A-509D2BE2E8D4}" type="parTrans" cxnId="{3447D33C-A98E-47CF-9285-998C024C0852}">
      <dgm:prSet/>
      <dgm:spPr/>
    </dgm:pt>
    <dgm:pt modelId="{DC7DF5BB-B38D-42F9-976D-E30DEA0C0D77}" type="sibTrans" cxnId="{3447D33C-A98E-47CF-9285-998C024C0852}">
      <dgm:prSet/>
      <dgm:spPr/>
      <dgm:t>
        <a:bodyPr/>
        <a:lstStyle/>
        <a:p>
          <a:endParaRPr lang="ru-RU"/>
        </a:p>
      </dgm:t>
    </dgm:pt>
    <dgm:pt modelId="{A9116B1A-2679-4A5C-B2D3-5632455E9849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3A66C54F-8475-498B-8E64-D2721549C784}" type="parTrans" cxnId="{7910B009-BDE0-44B2-A774-02C608EED231}">
      <dgm:prSet/>
      <dgm:spPr/>
    </dgm:pt>
    <dgm:pt modelId="{F1655D27-444F-46E8-B51A-E7B86904F307}" type="sibTrans" cxnId="{7910B009-BDE0-44B2-A774-02C608EED231}">
      <dgm:prSet/>
      <dgm:spPr/>
      <dgm:t>
        <a:bodyPr/>
        <a:lstStyle/>
        <a:p>
          <a:endParaRPr lang="ru-RU"/>
        </a:p>
      </dgm:t>
    </dgm:pt>
    <dgm:pt modelId="{7091543D-6266-49E1-A374-CDBD65CFA923}">
      <dgm:prSet phldrT="[Текст]"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492718A4-B5D8-4F0D-BA8D-B4B82E754D93}" type="parTrans" cxnId="{8245B333-4CD7-4B17-8C26-5945639BCBB9}">
      <dgm:prSet/>
      <dgm:spPr/>
    </dgm:pt>
    <dgm:pt modelId="{0AD5DA0E-8400-422A-8FCC-8095E1A5EB0C}" type="sibTrans" cxnId="{8245B333-4CD7-4B17-8C26-5945639BCBB9}">
      <dgm:prSet/>
      <dgm:spPr/>
    </dgm:pt>
    <dgm:pt modelId="{BAFADD89-FBB6-4C20-BDA5-10680FB9B7CD}" type="pres">
      <dgm:prSet presAssocID="{1EA778E6-93FF-4AFA-BF4C-4A7CB1C42FA7}" presName="linearFlow" presStyleCnt="0">
        <dgm:presLayoutVars>
          <dgm:dir/>
          <dgm:resizeHandles val="exact"/>
        </dgm:presLayoutVars>
      </dgm:prSet>
      <dgm:spPr/>
    </dgm:pt>
    <dgm:pt modelId="{10A78582-94FD-4AF2-8297-35DF5CA41762}" type="pres">
      <dgm:prSet presAssocID="{BDF55497-9F5A-475A-AC5C-F75A6E2A5CA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9BBBD2-EC33-4AA3-9635-8C6EA7AF6A48}" type="pres">
      <dgm:prSet presAssocID="{DC7DF5BB-B38D-42F9-976D-E30DEA0C0D77}" presName="spacerL" presStyleCnt="0"/>
      <dgm:spPr/>
    </dgm:pt>
    <dgm:pt modelId="{092932A8-F7E3-4BD1-A5EE-A5DDE43F8287}" type="pres">
      <dgm:prSet presAssocID="{DC7DF5BB-B38D-42F9-976D-E30DEA0C0D77}" presName="sibTrans" presStyleLbl="sibTrans2D1" presStyleIdx="0" presStyleCnt="2"/>
      <dgm:spPr/>
      <dgm:t>
        <a:bodyPr/>
        <a:lstStyle/>
        <a:p>
          <a:endParaRPr lang="ru-RU"/>
        </a:p>
      </dgm:t>
    </dgm:pt>
    <dgm:pt modelId="{C1B7B573-EC2C-4E91-80D9-7A20A1CE184D}" type="pres">
      <dgm:prSet presAssocID="{DC7DF5BB-B38D-42F9-976D-E30DEA0C0D77}" presName="spacerR" presStyleCnt="0"/>
      <dgm:spPr/>
    </dgm:pt>
    <dgm:pt modelId="{FE24A228-61EB-4255-B58E-F873471BD5FB}" type="pres">
      <dgm:prSet presAssocID="{A9116B1A-2679-4A5C-B2D3-5632455E984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A150CB-5F56-41B1-B6D3-27A32C91C64C}" type="pres">
      <dgm:prSet presAssocID="{F1655D27-444F-46E8-B51A-E7B86904F307}" presName="spacerL" presStyleCnt="0"/>
      <dgm:spPr/>
    </dgm:pt>
    <dgm:pt modelId="{345DC580-44E3-4DB8-901D-2A4B5F426D70}" type="pres">
      <dgm:prSet presAssocID="{F1655D27-444F-46E8-B51A-E7B86904F307}" presName="sibTrans" presStyleLbl="sibTrans2D1" presStyleIdx="1" presStyleCnt="2"/>
      <dgm:spPr/>
      <dgm:t>
        <a:bodyPr/>
        <a:lstStyle/>
        <a:p>
          <a:endParaRPr lang="ru-RU"/>
        </a:p>
      </dgm:t>
    </dgm:pt>
    <dgm:pt modelId="{8BE22674-E785-4FE3-8C57-B2F09B7F73C2}" type="pres">
      <dgm:prSet presAssocID="{F1655D27-444F-46E8-B51A-E7B86904F307}" presName="spacerR" presStyleCnt="0"/>
      <dgm:spPr/>
    </dgm:pt>
    <dgm:pt modelId="{0414014E-A79E-4EAA-82C4-23793C0AC1B7}" type="pres">
      <dgm:prSet presAssocID="{7091543D-6266-49E1-A374-CDBD65CFA92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45B333-4CD7-4B17-8C26-5945639BCBB9}" srcId="{1EA778E6-93FF-4AFA-BF4C-4A7CB1C42FA7}" destId="{7091543D-6266-49E1-A374-CDBD65CFA923}" srcOrd="2" destOrd="0" parTransId="{492718A4-B5D8-4F0D-BA8D-B4B82E754D93}" sibTransId="{0AD5DA0E-8400-422A-8FCC-8095E1A5EB0C}"/>
    <dgm:cxn modelId="{FB695C0D-A6C6-4EB5-B97F-D8482FAC8004}" type="presOf" srcId="{A9116B1A-2679-4A5C-B2D3-5632455E9849}" destId="{FE24A228-61EB-4255-B58E-F873471BD5FB}" srcOrd="0" destOrd="0" presId="urn:microsoft.com/office/officeart/2005/8/layout/equation1"/>
    <dgm:cxn modelId="{E6B8A86B-7E04-4C15-B188-1C0FD4A86BCC}" type="presOf" srcId="{BDF55497-9F5A-475A-AC5C-F75A6E2A5CA1}" destId="{10A78582-94FD-4AF2-8297-35DF5CA41762}" srcOrd="0" destOrd="0" presId="urn:microsoft.com/office/officeart/2005/8/layout/equation1"/>
    <dgm:cxn modelId="{05DE9538-9AC6-4F11-B978-35DCDD5E2E0E}" type="presOf" srcId="{DC7DF5BB-B38D-42F9-976D-E30DEA0C0D77}" destId="{092932A8-F7E3-4BD1-A5EE-A5DDE43F8287}" srcOrd="0" destOrd="0" presId="urn:microsoft.com/office/officeart/2005/8/layout/equation1"/>
    <dgm:cxn modelId="{BB9B0BFD-D0B1-4035-AC6D-4C7CC43FAB06}" type="presOf" srcId="{1EA778E6-93FF-4AFA-BF4C-4A7CB1C42FA7}" destId="{BAFADD89-FBB6-4C20-BDA5-10680FB9B7CD}" srcOrd="0" destOrd="0" presId="urn:microsoft.com/office/officeart/2005/8/layout/equation1"/>
    <dgm:cxn modelId="{7910B009-BDE0-44B2-A774-02C608EED231}" srcId="{1EA778E6-93FF-4AFA-BF4C-4A7CB1C42FA7}" destId="{A9116B1A-2679-4A5C-B2D3-5632455E9849}" srcOrd="1" destOrd="0" parTransId="{3A66C54F-8475-498B-8E64-D2721549C784}" sibTransId="{F1655D27-444F-46E8-B51A-E7B86904F307}"/>
    <dgm:cxn modelId="{19DE7578-E489-4F5F-A3CA-78F438226946}" type="presOf" srcId="{F1655D27-444F-46E8-B51A-E7B86904F307}" destId="{345DC580-44E3-4DB8-901D-2A4B5F426D70}" srcOrd="0" destOrd="0" presId="urn:microsoft.com/office/officeart/2005/8/layout/equation1"/>
    <dgm:cxn modelId="{2D9AF8D6-D119-4EC3-99A0-4F0139452CA2}" type="presOf" srcId="{7091543D-6266-49E1-A374-CDBD65CFA923}" destId="{0414014E-A79E-4EAA-82C4-23793C0AC1B7}" srcOrd="0" destOrd="0" presId="urn:microsoft.com/office/officeart/2005/8/layout/equation1"/>
    <dgm:cxn modelId="{3447D33C-A98E-47CF-9285-998C024C0852}" srcId="{1EA778E6-93FF-4AFA-BF4C-4A7CB1C42FA7}" destId="{BDF55497-9F5A-475A-AC5C-F75A6E2A5CA1}" srcOrd="0" destOrd="0" parTransId="{7F7F94FD-FACD-4D3F-8D6A-509D2BE2E8D4}" sibTransId="{DC7DF5BB-B38D-42F9-976D-E30DEA0C0D77}"/>
    <dgm:cxn modelId="{1A397BC1-7B54-486B-8F0F-78E0636DD328}" type="presParOf" srcId="{BAFADD89-FBB6-4C20-BDA5-10680FB9B7CD}" destId="{10A78582-94FD-4AF2-8297-35DF5CA41762}" srcOrd="0" destOrd="0" presId="urn:microsoft.com/office/officeart/2005/8/layout/equation1"/>
    <dgm:cxn modelId="{EB57B0E8-6B53-4B1D-B927-2A3CC96C419D}" type="presParOf" srcId="{BAFADD89-FBB6-4C20-BDA5-10680FB9B7CD}" destId="{7A9BBBD2-EC33-4AA3-9635-8C6EA7AF6A48}" srcOrd="1" destOrd="0" presId="urn:microsoft.com/office/officeart/2005/8/layout/equation1"/>
    <dgm:cxn modelId="{413BA9DE-0438-40B1-A4F1-1F57AD8C47F8}" type="presParOf" srcId="{BAFADD89-FBB6-4C20-BDA5-10680FB9B7CD}" destId="{092932A8-F7E3-4BD1-A5EE-A5DDE43F8287}" srcOrd="2" destOrd="0" presId="urn:microsoft.com/office/officeart/2005/8/layout/equation1"/>
    <dgm:cxn modelId="{562121C7-7DE4-4C85-A101-00E698D5FBAD}" type="presParOf" srcId="{BAFADD89-FBB6-4C20-BDA5-10680FB9B7CD}" destId="{C1B7B573-EC2C-4E91-80D9-7A20A1CE184D}" srcOrd="3" destOrd="0" presId="urn:microsoft.com/office/officeart/2005/8/layout/equation1"/>
    <dgm:cxn modelId="{9899A6A1-F843-4D38-96FC-DBF248B3786A}" type="presParOf" srcId="{BAFADD89-FBB6-4C20-BDA5-10680FB9B7CD}" destId="{FE24A228-61EB-4255-B58E-F873471BD5FB}" srcOrd="4" destOrd="0" presId="urn:microsoft.com/office/officeart/2005/8/layout/equation1"/>
    <dgm:cxn modelId="{5D0B0AB4-C78E-467A-B00D-BF0D39D32FC7}" type="presParOf" srcId="{BAFADD89-FBB6-4C20-BDA5-10680FB9B7CD}" destId="{19A150CB-5F56-41B1-B6D3-27A32C91C64C}" srcOrd="5" destOrd="0" presId="urn:microsoft.com/office/officeart/2005/8/layout/equation1"/>
    <dgm:cxn modelId="{97C82175-A401-447D-ABA6-58B5EA993C35}" type="presParOf" srcId="{BAFADD89-FBB6-4C20-BDA5-10680FB9B7CD}" destId="{345DC580-44E3-4DB8-901D-2A4B5F426D70}" srcOrd="6" destOrd="0" presId="urn:microsoft.com/office/officeart/2005/8/layout/equation1"/>
    <dgm:cxn modelId="{4B2C9063-16E4-49FA-BCEA-6FA7F8D01276}" type="presParOf" srcId="{BAFADD89-FBB6-4C20-BDA5-10680FB9B7CD}" destId="{8BE22674-E785-4FE3-8C57-B2F09B7F73C2}" srcOrd="7" destOrd="0" presId="urn:microsoft.com/office/officeart/2005/8/layout/equation1"/>
    <dgm:cxn modelId="{DA4C6092-96E6-4262-8631-7C4112D20A83}" type="presParOf" srcId="{BAFADD89-FBB6-4C20-BDA5-10680FB9B7CD}" destId="{0414014E-A79E-4EAA-82C4-23793C0AC1B7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5F58B5-DFFD-458B-A1D5-22A56B4C64C6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4652B9AF-3E43-462E-9776-E9A6BA7500F9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EB731504-7242-41ED-8461-6F7379B28829}" type="parTrans" cxnId="{2B312E06-F54D-4D93-9491-EF1129D71779}">
      <dgm:prSet/>
      <dgm:spPr/>
      <dgm:t>
        <a:bodyPr/>
        <a:lstStyle/>
        <a:p>
          <a:endParaRPr lang="ru-RU"/>
        </a:p>
      </dgm:t>
    </dgm:pt>
    <dgm:pt modelId="{B6F5FFD2-23D5-4851-A5EB-5F634E8C313D}" type="sibTrans" cxnId="{2B312E06-F54D-4D93-9491-EF1129D71779}">
      <dgm:prSet/>
      <dgm:spPr/>
      <dgm:t>
        <a:bodyPr/>
        <a:lstStyle/>
        <a:p>
          <a:endParaRPr lang="ru-RU"/>
        </a:p>
      </dgm:t>
    </dgm:pt>
    <dgm:pt modelId="{155791F9-0F83-4B7F-9494-79BE3728D21D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C255939C-212E-468E-9E66-72101EB36C94}" type="parTrans" cxnId="{494AB029-835A-4F06-AEA3-D3FB5A8A9283}">
      <dgm:prSet/>
      <dgm:spPr/>
      <dgm:t>
        <a:bodyPr/>
        <a:lstStyle/>
        <a:p>
          <a:endParaRPr lang="ru-RU"/>
        </a:p>
      </dgm:t>
    </dgm:pt>
    <dgm:pt modelId="{A9549B3A-1639-469E-B024-7A9686CE1D82}" type="sibTrans" cxnId="{494AB029-835A-4F06-AEA3-D3FB5A8A9283}">
      <dgm:prSet/>
      <dgm:spPr/>
      <dgm:t>
        <a:bodyPr/>
        <a:lstStyle/>
        <a:p>
          <a:endParaRPr lang="ru-RU"/>
        </a:p>
      </dgm:t>
    </dgm:pt>
    <dgm:pt modelId="{6CD732DC-5B0F-4812-8ED4-F87ACBBF1CF8}">
      <dgm:prSet phldrT="[Текст]"/>
      <dgm:spPr/>
      <dgm:t>
        <a:bodyPr/>
        <a:lstStyle/>
        <a:p>
          <a:r>
            <a:rPr lang="ru-RU" smtClean="0"/>
            <a:t>4</a:t>
          </a:r>
          <a:endParaRPr lang="ru-RU" dirty="0"/>
        </a:p>
      </dgm:t>
    </dgm:pt>
    <dgm:pt modelId="{49FAB7E6-037C-4EA6-BB5F-95DA63969A18}" type="parTrans" cxnId="{DEA1D301-30BF-4732-A8B8-8483B6128F04}">
      <dgm:prSet/>
      <dgm:spPr/>
      <dgm:t>
        <a:bodyPr/>
        <a:lstStyle/>
        <a:p>
          <a:endParaRPr lang="ru-RU"/>
        </a:p>
      </dgm:t>
    </dgm:pt>
    <dgm:pt modelId="{86C48AA4-A807-459D-8AA5-854268C17977}" type="sibTrans" cxnId="{DEA1D301-30BF-4732-A8B8-8483B6128F04}">
      <dgm:prSet/>
      <dgm:spPr/>
      <dgm:t>
        <a:bodyPr/>
        <a:lstStyle/>
        <a:p>
          <a:endParaRPr lang="ru-RU"/>
        </a:p>
      </dgm:t>
    </dgm:pt>
    <dgm:pt modelId="{55C4EFE6-13AC-4B49-8DFB-EF7DE107AD41}" type="pres">
      <dgm:prSet presAssocID="{3F5F58B5-DFFD-458B-A1D5-22A56B4C64C6}" presName="linearFlow" presStyleCnt="0">
        <dgm:presLayoutVars>
          <dgm:dir/>
          <dgm:resizeHandles val="exact"/>
        </dgm:presLayoutVars>
      </dgm:prSet>
      <dgm:spPr/>
    </dgm:pt>
    <dgm:pt modelId="{D0E5381A-CF01-4BAD-A22E-A70A62FEC83A}" type="pres">
      <dgm:prSet presAssocID="{4652B9AF-3E43-462E-9776-E9A6BA7500F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B0844-4703-4C83-BAE0-E3DD0F358450}" type="pres">
      <dgm:prSet presAssocID="{B6F5FFD2-23D5-4851-A5EB-5F634E8C313D}" presName="spacerL" presStyleCnt="0"/>
      <dgm:spPr/>
    </dgm:pt>
    <dgm:pt modelId="{1815D5F4-C70A-471E-9473-A6E915E80570}" type="pres">
      <dgm:prSet presAssocID="{B6F5FFD2-23D5-4851-A5EB-5F634E8C313D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5F12158-2BEB-4A43-93FC-85CEA031B0D9}" type="pres">
      <dgm:prSet presAssocID="{B6F5FFD2-23D5-4851-A5EB-5F634E8C313D}" presName="spacerR" presStyleCnt="0"/>
      <dgm:spPr/>
    </dgm:pt>
    <dgm:pt modelId="{EEE917B5-A521-4DD9-94F6-C05B6799BFED}" type="pres">
      <dgm:prSet presAssocID="{155791F9-0F83-4B7F-9494-79BE3728D21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C92BE7-29E5-4DE0-A0B0-F3ECAB7867AA}" type="pres">
      <dgm:prSet presAssocID="{A9549B3A-1639-469E-B024-7A9686CE1D82}" presName="spacerL" presStyleCnt="0"/>
      <dgm:spPr/>
    </dgm:pt>
    <dgm:pt modelId="{C5FB0190-E817-4B7A-ADA3-313847A3E90A}" type="pres">
      <dgm:prSet presAssocID="{A9549B3A-1639-469E-B024-7A9686CE1D82}" presName="sibTrans" presStyleLbl="sibTrans2D1" presStyleIdx="1" presStyleCnt="2"/>
      <dgm:spPr/>
      <dgm:t>
        <a:bodyPr/>
        <a:lstStyle/>
        <a:p>
          <a:endParaRPr lang="ru-RU"/>
        </a:p>
      </dgm:t>
    </dgm:pt>
    <dgm:pt modelId="{3526E27E-415F-487D-8B9B-C42C6C1B6C7E}" type="pres">
      <dgm:prSet presAssocID="{A9549B3A-1639-469E-B024-7A9686CE1D82}" presName="spacerR" presStyleCnt="0"/>
      <dgm:spPr/>
    </dgm:pt>
    <dgm:pt modelId="{4E0EC0A9-091C-41BF-A6DB-EC56BF1E90BE}" type="pres">
      <dgm:prSet presAssocID="{6CD732DC-5B0F-4812-8ED4-F87ACBBF1CF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C5C662-94A3-4DED-9F68-2999EDF136CF}" type="presOf" srcId="{A9549B3A-1639-469E-B024-7A9686CE1D82}" destId="{C5FB0190-E817-4B7A-ADA3-313847A3E90A}" srcOrd="0" destOrd="0" presId="urn:microsoft.com/office/officeart/2005/8/layout/equation1"/>
    <dgm:cxn modelId="{DEA1D301-30BF-4732-A8B8-8483B6128F04}" srcId="{3F5F58B5-DFFD-458B-A1D5-22A56B4C64C6}" destId="{6CD732DC-5B0F-4812-8ED4-F87ACBBF1CF8}" srcOrd="2" destOrd="0" parTransId="{49FAB7E6-037C-4EA6-BB5F-95DA63969A18}" sibTransId="{86C48AA4-A807-459D-8AA5-854268C17977}"/>
    <dgm:cxn modelId="{81F789BF-E9D9-45C7-A33E-2416AEC288D7}" type="presOf" srcId="{6CD732DC-5B0F-4812-8ED4-F87ACBBF1CF8}" destId="{4E0EC0A9-091C-41BF-A6DB-EC56BF1E90BE}" srcOrd="0" destOrd="0" presId="urn:microsoft.com/office/officeart/2005/8/layout/equation1"/>
    <dgm:cxn modelId="{26FFE6B7-B69F-4F13-9116-747F2226EC01}" type="presOf" srcId="{4652B9AF-3E43-462E-9776-E9A6BA7500F9}" destId="{D0E5381A-CF01-4BAD-A22E-A70A62FEC83A}" srcOrd="0" destOrd="0" presId="urn:microsoft.com/office/officeart/2005/8/layout/equation1"/>
    <dgm:cxn modelId="{494AB029-835A-4F06-AEA3-D3FB5A8A9283}" srcId="{3F5F58B5-DFFD-458B-A1D5-22A56B4C64C6}" destId="{155791F9-0F83-4B7F-9494-79BE3728D21D}" srcOrd="1" destOrd="0" parTransId="{C255939C-212E-468E-9E66-72101EB36C94}" sibTransId="{A9549B3A-1639-469E-B024-7A9686CE1D82}"/>
    <dgm:cxn modelId="{E7BAEECC-D9C1-42B3-A8C5-00AAFF202D61}" type="presOf" srcId="{3F5F58B5-DFFD-458B-A1D5-22A56B4C64C6}" destId="{55C4EFE6-13AC-4B49-8DFB-EF7DE107AD41}" srcOrd="0" destOrd="0" presId="urn:microsoft.com/office/officeart/2005/8/layout/equation1"/>
    <dgm:cxn modelId="{0EF67446-BFFB-4BC3-945C-B6CABF441404}" type="presOf" srcId="{155791F9-0F83-4B7F-9494-79BE3728D21D}" destId="{EEE917B5-A521-4DD9-94F6-C05B6799BFED}" srcOrd="0" destOrd="0" presId="urn:microsoft.com/office/officeart/2005/8/layout/equation1"/>
    <dgm:cxn modelId="{1519730A-FA84-486F-AE29-4C2A07390288}" type="presOf" srcId="{B6F5FFD2-23D5-4851-A5EB-5F634E8C313D}" destId="{1815D5F4-C70A-471E-9473-A6E915E80570}" srcOrd="0" destOrd="0" presId="urn:microsoft.com/office/officeart/2005/8/layout/equation1"/>
    <dgm:cxn modelId="{2B312E06-F54D-4D93-9491-EF1129D71779}" srcId="{3F5F58B5-DFFD-458B-A1D5-22A56B4C64C6}" destId="{4652B9AF-3E43-462E-9776-E9A6BA7500F9}" srcOrd="0" destOrd="0" parTransId="{EB731504-7242-41ED-8461-6F7379B28829}" sibTransId="{B6F5FFD2-23D5-4851-A5EB-5F634E8C313D}"/>
    <dgm:cxn modelId="{D660BD46-35B8-474A-BC7B-594A43E1C151}" type="presParOf" srcId="{55C4EFE6-13AC-4B49-8DFB-EF7DE107AD41}" destId="{D0E5381A-CF01-4BAD-A22E-A70A62FEC83A}" srcOrd="0" destOrd="0" presId="urn:microsoft.com/office/officeart/2005/8/layout/equation1"/>
    <dgm:cxn modelId="{A40732A3-97A4-49D5-BBF0-A10B6E806CF8}" type="presParOf" srcId="{55C4EFE6-13AC-4B49-8DFB-EF7DE107AD41}" destId="{DEEB0844-4703-4C83-BAE0-E3DD0F358450}" srcOrd="1" destOrd="0" presId="urn:microsoft.com/office/officeart/2005/8/layout/equation1"/>
    <dgm:cxn modelId="{4A74BB28-9763-471B-8987-08CD39873BB3}" type="presParOf" srcId="{55C4EFE6-13AC-4B49-8DFB-EF7DE107AD41}" destId="{1815D5F4-C70A-471E-9473-A6E915E80570}" srcOrd="2" destOrd="0" presId="urn:microsoft.com/office/officeart/2005/8/layout/equation1"/>
    <dgm:cxn modelId="{9FC41C88-169E-4BC9-BC54-CA0977032745}" type="presParOf" srcId="{55C4EFE6-13AC-4B49-8DFB-EF7DE107AD41}" destId="{45F12158-2BEB-4A43-93FC-85CEA031B0D9}" srcOrd="3" destOrd="0" presId="urn:microsoft.com/office/officeart/2005/8/layout/equation1"/>
    <dgm:cxn modelId="{339887A5-7804-4C02-97BB-9704EDEA14DF}" type="presParOf" srcId="{55C4EFE6-13AC-4B49-8DFB-EF7DE107AD41}" destId="{EEE917B5-A521-4DD9-94F6-C05B6799BFED}" srcOrd="4" destOrd="0" presId="urn:microsoft.com/office/officeart/2005/8/layout/equation1"/>
    <dgm:cxn modelId="{0E0E77D7-B4FE-4584-8560-482FA643245B}" type="presParOf" srcId="{55C4EFE6-13AC-4B49-8DFB-EF7DE107AD41}" destId="{EAC92BE7-29E5-4DE0-A0B0-F3ECAB7867AA}" srcOrd="5" destOrd="0" presId="urn:microsoft.com/office/officeart/2005/8/layout/equation1"/>
    <dgm:cxn modelId="{3DFCE44E-3472-443F-920D-50F921EAD8A7}" type="presParOf" srcId="{55C4EFE6-13AC-4B49-8DFB-EF7DE107AD41}" destId="{C5FB0190-E817-4B7A-ADA3-313847A3E90A}" srcOrd="6" destOrd="0" presId="urn:microsoft.com/office/officeart/2005/8/layout/equation1"/>
    <dgm:cxn modelId="{D1F65717-B964-4FC2-BFE1-B66D361B2F0A}" type="presParOf" srcId="{55C4EFE6-13AC-4B49-8DFB-EF7DE107AD41}" destId="{3526E27E-415F-487D-8B9B-C42C6C1B6C7E}" srcOrd="7" destOrd="0" presId="urn:microsoft.com/office/officeart/2005/8/layout/equation1"/>
    <dgm:cxn modelId="{3756047F-D182-42E5-85C9-D0557A32021A}" type="presParOf" srcId="{55C4EFE6-13AC-4B49-8DFB-EF7DE107AD41}" destId="{4E0EC0A9-091C-41BF-A6DB-EC56BF1E90BE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EFDF8A-71C2-4E1C-8D6A-FF5B7C571CC9}">
      <dsp:nvSpPr>
        <dsp:cNvPr id="0" name=""/>
        <dsp:cNvSpPr/>
      </dsp:nvSpPr>
      <dsp:spPr>
        <a:xfrm rot="16200000">
          <a:off x="3151187" y="-3151187"/>
          <a:ext cx="1470025" cy="777240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0" rIns="210344" bIns="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Презентация «Математика в моей семье»</a:t>
          </a:r>
          <a:endParaRPr lang="ru-RU" sz="3300" kern="1200" dirty="0"/>
        </a:p>
      </dsp:txBody>
      <dsp:txXfrm rot="16200000">
        <a:off x="3151187" y="-3151187"/>
        <a:ext cx="1470025" cy="77724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A78582-94FD-4AF2-8297-35DF5CA41762}">
      <dsp:nvSpPr>
        <dsp:cNvPr id="0" name=""/>
        <dsp:cNvSpPr/>
      </dsp:nvSpPr>
      <dsp:spPr>
        <a:xfrm>
          <a:off x="1076" y="162929"/>
          <a:ext cx="1426740" cy="14267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300" kern="1200" dirty="0" smtClean="0"/>
            <a:t>2</a:t>
          </a:r>
          <a:endParaRPr lang="ru-RU" sz="6300" kern="1200" dirty="0"/>
        </a:p>
      </dsp:txBody>
      <dsp:txXfrm>
        <a:off x="1076" y="162929"/>
        <a:ext cx="1426740" cy="1426740"/>
      </dsp:txXfrm>
    </dsp:sp>
    <dsp:sp modelId="{092932A8-F7E3-4BD1-A5EE-A5DDE43F8287}">
      <dsp:nvSpPr>
        <dsp:cNvPr id="0" name=""/>
        <dsp:cNvSpPr/>
      </dsp:nvSpPr>
      <dsp:spPr>
        <a:xfrm>
          <a:off x="1543668" y="462545"/>
          <a:ext cx="827509" cy="827509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1543668" y="462545"/>
        <a:ext cx="827509" cy="827509"/>
      </dsp:txXfrm>
    </dsp:sp>
    <dsp:sp modelId="{FE24A228-61EB-4255-B58E-F873471BD5FB}">
      <dsp:nvSpPr>
        <dsp:cNvPr id="0" name=""/>
        <dsp:cNvSpPr/>
      </dsp:nvSpPr>
      <dsp:spPr>
        <a:xfrm>
          <a:off x="2487029" y="162929"/>
          <a:ext cx="1426740" cy="14267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300" kern="1200" dirty="0" smtClean="0"/>
            <a:t>2</a:t>
          </a:r>
          <a:endParaRPr lang="ru-RU" sz="6300" kern="1200" dirty="0"/>
        </a:p>
      </dsp:txBody>
      <dsp:txXfrm>
        <a:off x="2487029" y="162929"/>
        <a:ext cx="1426740" cy="1426740"/>
      </dsp:txXfrm>
    </dsp:sp>
    <dsp:sp modelId="{345DC580-44E3-4DB8-901D-2A4B5F426D70}">
      <dsp:nvSpPr>
        <dsp:cNvPr id="0" name=""/>
        <dsp:cNvSpPr/>
      </dsp:nvSpPr>
      <dsp:spPr>
        <a:xfrm>
          <a:off x="4029621" y="462545"/>
          <a:ext cx="827509" cy="827509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4029621" y="462545"/>
        <a:ext cx="827509" cy="827509"/>
      </dsp:txXfrm>
    </dsp:sp>
    <dsp:sp modelId="{0414014E-A79E-4EAA-82C4-23793C0AC1B7}">
      <dsp:nvSpPr>
        <dsp:cNvPr id="0" name=""/>
        <dsp:cNvSpPr/>
      </dsp:nvSpPr>
      <dsp:spPr>
        <a:xfrm>
          <a:off x="4972982" y="162929"/>
          <a:ext cx="1426740" cy="14267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300" kern="1200" dirty="0" smtClean="0"/>
            <a:t>4</a:t>
          </a:r>
          <a:endParaRPr lang="ru-RU" sz="6300" kern="1200" dirty="0"/>
        </a:p>
      </dsp:txBody>
      <dsp:txXfrm>
        <a:off x="4972982" y="162929"/>
        <a:ext cx="1426740" cy="142674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E5381A-CF01-4BAD-A22E-A70A62FEC83A}">
      <dsp:nvSpPr>
        <dsp:cNvPr id="0" name=""/>
        <dsp:cNvSpPr/>
      </dsp:nvSpPr>
      <dsp:spPr>
        <a:xfrm>
          <a:off x="593" y="810668"/>
          <a:ext cx="786479" cy="7864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2</a:t>
          </a:r>
          <a:endParaRPr lang="ru-RU" sz="3500" kern="1200" dirty="0"/>
        </a:p>
      </dsp:txBody>
      <dsp:txXfrm>
        <a:off x="593" y="810668"/>
        <a:ext cx="786479" cy="786479"/>
      </dsp:txXfrm>
    </dsp:sp>
    <dsp:sp modelId="{1815D5F4-C70A-471E-9473-A6E915E80570}">
      <dsp:nvSpPr>
        <dsp:cNvPr id="0" name=""/>
        <dsp:cNvSpPr/>
      </dsp:nvSpPr>
      <dsp:spPr>
        <a:xfrm>
          <a:off x="850935" y="975828"/>
          <a:ext cx="456158" cy="456158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850935" y="975828"/>
        <a:ext cx="456158" cy="456158"/>
      </dsp:txXfrm>
    </dsp:sp>
    <dsp:sp modelId="{EEE917B5-A521-4DD9-94F6-C05B6799BFED}">
      <dsp:nvSpPr>
        <dsp:cNvPr id="0" name=""/>
        <dsp:cNvSpPr/>
      </dsp:nvSpPr>
      <dsp:spPr>
        <a:xfrm>
          <a:off x="1370956" y="810668"/>
          <a:ext cx="786479" cy="7864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2</a:t>
          </a:r>
          <a:endParaRPr lang="ru-RU" sz="3500" kern="1200" dirty="0"/>
        </a:p>
      </dsp:txBody>
      <dsp:txXfrm>
        <a:off x="1370956" y="810668"/>
        <a:ext cx="786479" cy="786479"/>
      </dsp:txXfrm>
    </dsp:sp>
    <dsp:sp modelId="{C5FB0190-E817-4B7A-ADA3-313847A3E90A}">
      <dsp:nvSpPr>
        <dsp:cNvPr id="0" name=""/>
        <dsp:cNvSpPr/>
      </dsp:nvSpPr>
      <dsp:spPr>
        <a:xfrm>
          <a:off x="2221298" y="975828"/>
          <a:ext cx="456158" cy="456158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2221298" y="975828"/>
        <a:ext cx="456158" cy="456158"/>
      </dsp:txXfrm>
    </dsp:sp>
    <dsp:sp modelId="{4E0EC0A9-091C-41BF-A6DB-EC56BF1E90BE}">
      <dsp:nvSpPr>
        <dsp:cNvPr id="0" name=""/>
        <dsp:cNvSpPr/>
      </dsp:nvSpPr>
      <dsp:spPr>
        <a:xfrm>
          <a:off x="2741318" y="810668"/>
          <a:ext cx="786479" cy="7864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smtClean="0"/>
            <a:t>4</a:t>
          </a:r>
          <a:endParaRPr lang="ru-RU" sz="3500" kern="1200" dirty="0"/>
        </a:p>
      </dsp:txBody>
      <dsp:txXfrm>
        <a:off x="2741318" y="810668"/>
        <a:ext cx="786479" cy="7864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0EEF6-4C06-4517-A385-5711FEBF2E43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BC6D8-C987-4825-B94E-A52C40EB3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BC6D8-C987-4825-B94E-A52C40EB328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C8AA4AB-A929-47FF-8A34-ED577FD92487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AA4AB-A929-47FF-8A34-ED577FD92487}" type="datetimeFigureOut">
              <a:rPr lang="ru-RU" smtClean="0"/>
              <a:pPr/>
              <a:t>27.11.2014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C8AA4AB-A929-47FF-8A34-ED577FD92487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AA4AB-A929-47FF-8A34-ED577FD92487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C8AA4AB-A929-47FF-8A34-ED577FD92487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AA4AB-A929-47FF-8A34-ED577FD92487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AA4AB-A929-47FF-8A34-ED577FD92487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AA4AB-A929-47FF-8A34-ED577FD92487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C8AA4AB-A929-47FF-8A34-ED577FD92487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AA4AB-A929-47FF-8A34-ED577FD92487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AA4AB-A929-47FF-8A34-ED577FD92487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C8AA4AB-A929-47FF-8A34-ED577FD92487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Схема 12"/>
          <p:cNvGraphicFramePr/>
          <p:nvPr/>
        </p:nvGraphicFramePr>
        <p:xfrm>
          <a:off x="611560" y="476672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6" name="Схема 15"/>
          <p:cNvGraphicFramePr/>
          <p:nvPr/>
        </p:nvGraphicFramePr>
        <p:xfrm>
          <a:off x="1403648" y="2420888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56176" y="4869160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Ученицы 2а класса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Средней школы №51</a:t>
            </a:r>
          </a:p>
          <a:p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Матяевой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Алины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1560" y="260648"/>
            <a:ext cx="7022976" cy="432048"/>
          </a:xfrm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Математика в повседневной жизни.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7383016" cy="5904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/>
              <a:t>       </a:t>
            </a:r>
          </a:p>
          <a:p>
            <a:pPr>
              <a:buNone/>
            </a:pPr>
            <a:r>
              <a:rPr lang="ru-RU" sz="1600" dirty="0" smtClean="0"/>
              <a:t>     Математику я изучаю в школе, но и в повседневной жизни без этой науки не обойтись. В нашей семье математиков нет, но каждый из нас пользуется математикой даже не замечая этого. У нас в семье четыре человека двое взрослых, двое детей.</a:t>
            </a:r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endParaRPr lang="ru-RU" sz="1600" dirty="0"/>
          </a:p>
        </p:txBody>
      </p:sp>
      <p:pic>
        <p:nvPicPr>
          <p:cNvPr id="6" name="Рисунок 5" descr="2013-11-20-8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3622414"/>
            <a:ext cx="4752528" cy="2670921"/>
          </a:xfrm>
          <a:prstGeom prst="rect">
            <a:avLst/>
          </a:prstGeom>
        </p:spPr>
      </p:pic>
      <p:graphicFrame>
        <p:nvGraphicFramePr>
          <p:cNvPr id="8" name="Схема 7"/>
          <p:cNvGraphicFramePr/>
          <p:nvPr/>
        </p:nvGraphicFramePr>
        <p:xfrm>
          <a:off x="2411760" y="1772816"/>
          <a:ext cx="3528392" cy="2407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056784" cy="504056"/>
          </a:xfrm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Мама готовит обед.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09328"/>
            <a:ext cx="7455024" cy="6048672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Чтобы приготовить обед нужно сначала купить продукты. Мама должна знать сколько денег она потратила и сколько получила сдачи.</a:t>
            </a:r>
          </a:p>
          <a:p>
            <a:pPr>
              <a:buNone/>
            </a:pPr>
            <a:r>
              <a:rPr lang="ru-RU" sz="1600" dirty="0" smtClean="0"/>
              <a:t>Чтобы обед приготовить вкусный надо знать сколько </a:t>
            </a:r>
            <a:r>
              <a:rPr lang="ru-RU" sz="1600" dirty="0" smtClean="0"/>
              <a:t>граммов </a:t>
            </a:r>
            <a:r>
              <a:rPr lang="ru-RU" sz="1600" dirty="0" smtClean="0"/>
              <a:t>каждого ингредиента нужно положить в кастрюлю.</a:t>
            </a:r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r>
              <a:rPr lang="ru-RU" sz="1600" dirty="0" smtClean="0"/>
              <a:t>Задача.</a:t>
            </a:r>
          </a:p>
          <a:p>
            <a:pPr>
              <a:buNone/>
            </a:pPr>
            <a:r>
              <a:rPr lang="ru-RU" sz="1600" dirty="0" smtClean="0"/>
              <a:t>У мамы было 100руб., она купила картофель на 55руб. и морковь на 25руб. Сколько денег осталось у мамы ?</a:t>
            </a:r>
          </a:p>
          <a:p>
            <a:pPr algn="ctr">
              <a:buNone/>
            </a:pPr>
            <a:r>
              <a:rPr lang="ru-RU" sz="1600" dirty="0" smtClean="0"/>
              <a:t>Решение.</a:t>
            </a:r>
          </a:p>
          <a:p>
            <a:pPr marL="342900" indent="-342900">
              <a:buNone/>
            </a:pPr>
            <a:r>
              <a:rPr lang="ru-RU" sz="1600" dirty="0" smtClean="0"/>
              <a:t>1) 55+25=80(р</a:t>
            </a:r>
            <a:r>
              <a:rPr lang="ru-RU" sz="1600" dirty="0" smtClean="0"/>
              <a:t>.)- потратила</a:t>
            </a:r>
          </a:p>
          <a:p>
            <a:pPr marL="342900" indent="-342900">
              <a:buNone/>
            </a:pPr>
            <a:r>
              <a:rPr lang="ru-RU" sz="1600" dirty="0" smtClean="0"/>
              <a:t>2) 100-80=20(р</a:t>
            </a:r>
            <a:r>
              <a:rPr lang="ru-RU" sz="1600" dirty="0" smtClean="0"/>
              <a:t>.)</a:t>
            </a:r>
          </a:p>
          <a:p>
            <a:pPr marL="342900" indent="-342900">
              <a:buNone/>
            </a:pPr>
            <a:r>
              <a:rPr lang="ru-RU" sz="1600" dirty="0" smtClean="0"/>
              <a:t>     Ответ</a:t>
            </a:r>
            <a:r>
              <a:rPr lang="en-US" sz="1600" dirty="0" smtClean="0"/>
              <a:t>:</a:t>
            </a:r>
            <a:r>
              <a:rPr lang="ru-RU" sz="1600" dirty="0" smtClean="0"/>
              <a:t> 20руб. осталось у мамы. </a:t>
            </a:r>
          </a:p>
          <a:p>
            <a:pPr marL="342900" indent="-342900">
              <a:buNone/>
            </a:pPr>
            <a:endParaRPr lang="ru-RU" sz="1600" dirty="0"/>
          </a:p>
        </p:txBody>
      </p:sp>
      <p:pic>
        <p:nvPicPr>
          <p:cNvPr id="5" name="Рисунок 4" descr="142x142x4e76d983d3f6e1afaa536a458039a466.jpg.pagespeed.ic.l1rckJbSI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1700808"/>
            <a:ext cx="1512167" cy="1512167"/>
          </a:xfrm>
          <a:prstGeom prst="rect">
            <a:avLst/>
          </a:prstGeom>
        </p:spPr>
      </p:pic>
      <p:pic>
        <p:nvPicPr>
          <p:cNvPr id="6" name="Рисунок 5" descr="22020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4941168"/>
            <a:ext cx="1815976" cy="1524000"/>
          </a:xfrm>
          <a:prstGeom prst="rect">
            <a:avLst/>
          </a:prstGeom>
        </p:spPr>
      </p:pic>
      <p:pic>
        <p:nvPicPr>
          <p:cNvPr id="8" name="Рисунок 7" descr="1373737219_ovoschnoy-sup-s-kurice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1988840"/>
            <a:ext cx="2016224" cy="1434455"/>
          </a:xfrm>
          <a:prstGeom prst="rect">
            <a:avLst/>
          </a:prstGeom>
        </p:spPr>
      </p:pic>
      <p:pic>
        <p:nvPicPr>
          <p:cNvPr id="9" name="Рисунок 8" descr="ovoshchi__produkt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15616" y="5373216"/>
            <a:ext cx="1905000" cy="12954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6950968" cy="432048"/>
          </a:xfrm>
          <a:solidFill>
            <a:schemeClr val="tx2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 Выбираем одежду для меня и моего брата.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7300664" cy="5619024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/>
              <a:t>Чтобы купить мне и моему брату одежду и обувь, маме нужно знать рост и размер.</a:t>
            </a:r>
          </a:p>
          <a:p>
            <a:pPr algn="ctr">
              <a:buNone/>
            </a:pPr>
            <a:r>
              <a:rPr lang="ru-RU" sz="1600" dirty="0" smtClean="0"/>
              <a:t>Задача.</a:t>
            </a:r>
          </a:p>
          <a:p>
            <a:pPr algn="ctr">
              <a:buNone/>
            </a:pPr>
            <a:r>
              <a:rPr lang="ru-RU" sz="1600" dirty="0" smtClean="0"/>
              <a:t>Мой рост 1м 30см, рост брата 90см.</a:t>
            </a:r>
          </a:p>
          <a:p>
            <a:pPr algn="ctr">
              <a:buNone/>
            </a:pPr>
            <a:r>
              <a:rPr lang="ru-RU" sz="1600" dirty="0" smtClean="0"/>
              <a:t>На сколько сантиметров я выше брата ?</a:t>
            </a:r>
          </a:p>
          <a:p>
            <a:pPr algn="ctr">
              <a:buNone/>
            </a:pPr>
            <a:r>
              <a:rPr lang="ru-RU" sz="1600" dirty="0" smtClean="0"/>
              <a:t>Решение.</a:t>
            </a:r>
          </a:p>
          <a:p>
            <a:pPr>
              <a:buNone/>
            </a:pPr>
            <a:r>
              <a:rPr lang="ru-RU" sz="1600" dirty="0" smtClean="0"/>
              <a:t>                           1м 30см=130см              </a:t>
            </a:r>
          </a:p>
          <a:p>
            <a:pPr>
              <a:buNone/>
            </a:pPr>
            <a:r>
              <a:rPr lang="ru-RU" sz="1600" dirty="0" smtClean="0"/>
              <a:t>                            130-90=40 (см)</a:t>
            </a:r>
          </a:p>
          <a:p>
            <a:pPr>
              <a:buNone/>
            </a:pPr>
            <a:r>
              <a:rPr lang="ru-RU" sz="1600" dirty="0" smtClean="0"/>
              <a:t>                                 Ответ</a:t>
            </a:r>
            <a:r>
              <a:rPr lang="en-US" sz="1600" dirty="0" smtClean="0"/>
              <a:t>:</a:t>
            </a:r>
            <a:r>
              <a:rPr lang="ru-RU" sz="1600" dirty="0" smtClean="0"/>
              <a:t> на 40см я выше брата.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95536" y="1268760"/>
          <a:ext cx="1656184" cy="301752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656184"/>
              </a:tblGrid>
              <a:tr h="288032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Мой</a:t>
                      </a:r>
                      <a:r>
                        <a:rPr lang="ru-RU" sz="1200" baseline="0" dirty="0" smtClean="0"/>
                        <a:t> рост.        Рост  </a:t>
                      </a:r>
                    </a:p>
                    <a:p>
                      <a:pPr algn="l"/>
                      <a:r>
                        <a:rPr lang="ru-RU" sz="1200" baseline="0" dirty="0" smtClean="0"/>
                        <a:t>                      брата.</a:t>
                      </a:r>
                    </a:p>
                    <a:p>
                      <a:pPr algn="l"/>
                      <a:r>
                        <a:rPr lang="ru-RU" sz="1200" baseline="0" dirty="0" smtClean="0"/>
                        <a:t>                   </a:t>
                      </a:r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r>
                        <a:rPr lang="ru-RU" sz="1200" baseline="0" dirty="0" smtClean="0"/>
                        <a:t>1м 30см          90см</a:t>
                      </a:r>
                    </a:p>
                    <a:p>
                      <a:pPr algn="l"/>
                      <a:r>
                        <a:rPr lang="ru-RU" sz="1200" baseline="0" dirty="0" smtClean="0"/>
                        <a:t>                       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23" name="Прямая со стрелкой 22"/>
          <p:cNvCxnSpPr/>
          <p:nvPr/>
        </p:nvCxnSpPr>
        <p:spPr>
          <a:xfrm>
            <a:off x="755576" y="1988840"/>
            <a:ext cx="0" cy="18722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619672" y="2564904"/>
            <a:ext cx="0" cy="129614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395536" y="4509120"/>
          <a:ext cx="1755648" cy="2079072"/>
        </p:xfrm>
        <a:graphic>
          <a:graphicData uri="http://schemas.openxmlformats.org/drawingml/2006/table">
            <a:tbl>
              <a:tblPr/>
              <a:tblGrid>
                <a:gridCol w="1755648"/>
              </a:tblGrid>
              <a:tr h="207907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Мой размер обуви        32</a:t>
                      </a:r>
                    </a:p>
                    <a:p>
                      <a:pPr algn="ctr"/>
                      <a:r>
                        <a:rPr lang="ru-RU" sz="1400" dirty="0" smtClean="0"/>
                        <a:t>Размер</a:t>
                      </a:r>
                      <a:r>
                        <a:rPr lang="ru-RU" sz="1400" baseline="0" dirty="0" smtClean="0"/>
                        <a:t> обуви моего брата</a:t>
                      </a:r>
                    </a:p>
                    <a:p>
                      <a:pPr algn="ctr"/>
                      <a:r>
                        <a:rPr lang="ru-RU" sz="1400" baseline="0" dirty="0" smtClean="0"/>
                        <a:t>23</a:t>
                      </a:r>
                    </a:p>
                    <a:p>
                      <a:pPr algn="ctr"/>
                      <a:endParaRPr lang="ru-RU" sz="1400" baseline="0" dirty="0" smtClean="0"/>
                    </a:p>
                    <a:p>
                      <a:pPr algn="ctr"/>
                      <a:endParaRPr lang="ru-RU" sz="1400" baseline="0" dirty="0" smtClean="0"/>
                    </a:p>
                    <a:p>
                      <a:pPr algn="l"/>
                      <a:r>
                        <a:rPr lang="ru-RU" sz="2400" baseline="0" dirty="0" smtClean="0"/>
                        <a:t>  </a:t>
                      </a:r>
                      <a:r>
                        <a:rPr lang="ru-RU" sz="2800" baseline="0" dirty="0" smtClean="0"/>
                        <a:t>32</a:t>
                      </a:r>
                      <a:r>
                        <a:rPr lang="ru-RU" sz="2400" baseline="0" dirty="0" smtClean="0"/>
                        <a:t>     </a:t>
                      </a:r>
                      <a:r>
                        <a:rPr lang="ru-RU" sz="2800" baseline="0" dirty="0" smtClean="0"/>
                        <a:t> 23</a:t>
                      </a:r>
                      <a:endParaRPr lang="ru-RU" sz="28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34" name="Прямая соединительная линия 33"/>
          <p:cNvCxnSpPr/>
          <p:nvPr/>
        </p:nvCxnSpPr>
        <p:spPr>
          <a:xfrm>
            <a:off x="1187624" y="6165304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1187624" y="6309320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 descr="19840470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1556792"/>
            <a:ext cx="1428750" cy="1885950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1" name="Рисунок 10" descr="492263550_1733508769_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4221088"/>
            <a:ext cx="1905000" cy="181659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</p:pic>
      <p:pic>
        <p:nvPicPr>
          <p:cNvPr id="14" name="Рисунок 13" descr="tn1297259084776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4293096"/>
            <a:ext cx="1990725" cy="13335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094984" cy="432048"/>
          </a:xfrm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Мое утро.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7383016" cy="556640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Просыпаюсь я в 7-00. Занятия в школе начинаются в 8-00. В школу я прихожу в 7-50. На сборы у меня уходит 50 минут.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    10+10+10+10+10=50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55576" y="1844824"/>
          <a:ext cx="4536504" cy="187221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322376"/>
                <a:gridCol w="1214128"/>
              </a:tblGrid>
              <a:tr h="37444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Умываюсь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10 минут</a:t>
                      </a:r>
                      <a:endParaRPr lang="ru-RU" b="1" dirty="0"/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Завтракаю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10 минут</a:t>
                      </a:r>
                      <a:endParaRPr lang="ru-RU" b="1" dirty="0"/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Заплетаемся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10 минут</a:t>
                      </a:r>
                      <a:endParaRPr lang="ru-RU" b="1" dirty="0"/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Одеваюсь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10 минут</a:t>
                      </a:r>
                      <a:endParaRPr lang="ru-RU" b="1" dirty="0"/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Иду до школы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10 минут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91040285_preview_1224013132_vremya_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1772816"/>
            <a:ext cx="1783666" cy="2193032"/>
          </a:xfrm>
          <a:prstGeom prst="rect">
            <a:avLst/>
          </a:prstGeom>
        </p:spPr>
      </p:pic>
      <p:pic>
        <p:nvPicPr>
          <p:cNvPr id="8" name="Рисунок 7" descr="6328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4293096"/>
            <a:ext cx="2286000" cy="188404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71600" y="980728"/>
            <a:ext cx="6255488" cy="743507"/>
          </a:xfrm>
        </p:spPr>
        <p:txBody>
          <a:bodyPr/>
          <a:lstStyle/>
          <a:p>
            <a:pPr algn="ctr"/>
            <a:r>
              <a:rPr lang="ru-RU" dirty="0" smtClean="0"/>
              <a:t>Математика в жизни всем нужна. В школе я с удовольствием изучаю математику.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</TotalTime>
  <Words>312</Words>
  <Application>Microsoft Office PowerPoint</Application>
  <PresentationFormat>Экран (4:3)</PresentationFormat>
  <Paragraphs>89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Слайд 1</vt:lpstr>
      <vt:lpstr>Математика в повседневной жизни.</vt:lpstr>
      <vt:lpstr>Мама готовит обед.</vt:lpstr>
      <vt:lpstr> Выбираем одежду для меня и моего брата.</vt:lpstr>
      <vt:lpstr>Мое утро.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43</cp:revision>
  <dcterms:created xsi:type="dcterms:W3CDTF">2014-11-25T08:33:57Z</dcterms:created>
  <dcterms:modified xsi:type="dcterms:W3CDTF">2014-11-27T15:17:20Z</dcterms:modified>
</cp:coreProperties>
</file>