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</p:sldMasterIdLst>
  <p:sldIdLst>
    <p:sldId id="261" r:id="rId11"/>
    <p:sldId id="262" r:id="rId12"/>
    <p:sldId id="263" r:id="rId13"/>
    <p:sldId id="264" r:id="rId14"/>
    <p:sldId id="266" r:id="rId15"/>
    <p:sldId id="265" r:id="rId16"/>
    <p:sldId id="267" r:id="rId17"/>
    <p:sldId id="268" r:id="rId18"/>
    <p:sldId id="269" r:id="rId19"/>
    <p:sldId id="270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Ранец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– чудо! </a:t>
            </a:r>
            <a:b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Только вот,</a:t>
            </a:r>
            <a:b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Милые подружки,</a:t>
            </a:r>
            <a:b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влезают в ранец тот</a:t>
            </a:r>
            <a:b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Все мои игрушки!</a:t>
            </a:r>
          </a:p>
        </p:txBody>
      </p:sp>
      <p:pic>
        <p:nvPicPr>
          <p:cNvPr id="19458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34" y="3143248"/>
            <a:ext cx="3571900" cy="3382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9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3143248"/>
            <a:ext cx="3500463" cy="3384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686" y="1481138"/>
            <a:ext cx="4572031" cy="5091134"/>
          </a:xfrm>
          <a:effectLst>
            <a:softEdge rad="112500"/>
          </a:effectLst>
        </p:spPr>
      </p:pic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              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Кисточка.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Над бумажным над листом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Машет кисточка хвостом.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не просто машет,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бумагу мажет,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Красит в разные цвета.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Ух, какая красота! 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endParaRPr lang="ru-RU" sz="28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304800" y="714356"/>
            <a:ext cx="8686800" cy="58104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900" b="1" dirty="0" smtClean="0"/>
              <a:t/>
            </a:r>
            <a:br>
              <a:rPr lang="ru-RU" sz="29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Краска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кисточка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рука-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рисую облака.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Солнышко,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лошадку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плуг,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Вдалеке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зеленый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луг.</a:t>
            </a:r>
          </a:p>
        </p:txBody>
      </p:sp>
      <p:pic>
        <p:nvPicPr>
          <p:cNvPr id="30722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00562" y="2071678"/>
            <a:ext cx="4500594" cy="459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04" y="2935883"/>
            <a:ext cx="5929354" cy="3578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8229600" cy="30241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Пенал.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Карандаш в пенале мается,</a:t>
            </a:r>
            <a:br>
              <a:rPr lang="ru-RU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зато он не ломается,</a:t>
            </a:r>
            <a:br>
              <a:rPr lang="ru-RU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Ручка в тесноте находится,</a:t>
            </a:r>
            <a:br>
              <a:rPr lang="ru-RU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зато легко находится.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endParaRPr lang="ru-RU" sz="28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926" y="3143248"/>
            <a:ext cx="4929222" cy="3526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Резинка.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- ластик. Я - резинка,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Чумазенькая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спинка.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совесть у меня чиста: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Помарку стёрла я с листа!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285720" y="142851"/>
            <a:ext cx="7715304" cy="385765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Ручка.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Буквы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напечатанные - 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Очень аккуратные.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Буквы для письма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пишутся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ручкой.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4071942"/>
            <a:ext cx="5000660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        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Точилка.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из-под точилки</a:t>
            </a:r>
            <a:b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Вьются стружки и опилки?</a:t>
            </a:r>
            <a:b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Карандаш писать не хочет,</a:t>
            </a:r>
            <a:b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она его и точит.</a:t>
            </a:r>
            <a:r>
              <a:rPr lang="ru-RU" sz="3600" dirty="0">
                <a:solidFill>
                  <a:srgbClr val="7030A0"/>
                </a:solidFill>
              </a:rPr>
              <a:t/>
            </a:r>
            <a:br>
              <a:rPr lang="ru-RU" sz="3600" dirty="0">
                <a:solidFill>
                  <a:srgbClr val="7030A0"/>
                </a:solidFill>
              </a:rPr>
            </a:b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190" y="3643314"/>
            <a:ext cx="3714776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latin typeface="Arial" charset="0"/>
              </a:rPr>
              <a:t/>
            </a:r>
            <a:br>
              <a:rPr lang="ru-RU" sz="4000" b="1" dirty="0" smtClean="0">
                <a:latin typeface="Arial" charset="0"/>
              </a:rPr>
            </a:br>
            <a:r>
              <a:rPr lang="ru-RU" sz="4000" b="1" dirty="0" smtClean="0">
                <a:latin typeface="Arial" charset="0"/>
              </a:rPr>
              <a:t/>
            </a:r>
            <a:br>
              <a:rPr lang="ru-RU" sz="4000" b="1" dirty="0" smtClean="0">
                <a:latin typeface="Arial" charset="0"/>
              </a:rPr>
            </a:br>
            <a:r>
              <a:rPr lang="ru-RU" sz="4000" b="1" dirty="0" smtClean="0">
                <a:latin typeface="Arial" charset="0"/>
              </a:rPr>
              <a:t>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Карандаши.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Я - малютка-карандашик.</a:t>
            </a:r>
            <a:b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Исписал я сто бумажек.</a:t>
            </a:r>
            <a:b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 когда я начинал,</a:t>
            </a:r>
            <a:b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То с трудом влезал в пенал.</a:t>
            </a:r>
            <a:b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Школьник пишет. И растёт!</a:t>
            </a:r>
            <a:b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Ну а я - наоборот!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endParaRPr lang="ru-RU" sz="2800" dirty="0" smtClean="0">
              <a:solidFill>
                <a:srgbClr val="7030A0"/>
              </a:solidFill>
            </a:endParaRPr>
          </a:p>
        </p:txBody>
      </p:sp>
      <p:pic>
        <p:nvPicPr>
          <p:cNvPr id="2355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28926" y="3214686"/>
            <a:ext cx="5303859" cy="3527427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Линейка.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- линейка. 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Прямота - главная моя черта.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14744" y="642918"/>
            <a:ext cx="4857764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4" y="3500438"/>
            <a:ext cx="4529665" cy="3199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900" b="1" dirty="0" smtClean="0"/>
              <a:t/>
            </a:r>
            <a:br>
              <a:rPr lang="ru-RU" sz="2900" b="1" dirty="0" smtClean="0"/>
            </a:br>
            <a:r>
              <a:rPr lang="ru-RU" sz="2900" b="1" dirty="0" smtClean="0"/>
              <a:t/>
            </a:r>
            <a:br>
              <a:rPr lang="ru-RU" sz="2900" b="1" dirty="0" smtClean="0"/>
            </a:br>
            <a:r>
              <a:rPr lang="ru-RU" sz="2900" b="1" dirty="0" smtClean="0"/>
              <a:t/>
            </a:r>
            <a:br>
              <a:rPr lang="ru-RU" sz="2900" b="1" dirty="0" smtClean="0"/>
            </a:br>
            <a:r>
              <a:rPr lang="ru-RU" sz="2900" b="1" dirty="0" smtClean="0"/>
              <a:t/>
            </a:r>
            <a:br>
              <a:rPr lang="ru-RU" sz="29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Тетрадь.</a:t>
            </a:r>
            <a:r>
              <a:rPr lang="ru-RU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Тетради в портфеле шуршали,</a:t>
            </a:r>
            <a:br>
              <a:rPr lang="ru-RU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в жизни важнее, решали.</a:t>
            </a:r>
            <a:br>
              <a:rPr lang="ru-RU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Тетрадка в линейку бормочет:</a:t>
            </a:r>
            <a:br>
              <a:rPr lang="ru-RU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Грамматика!</a:t>
            </a:r>
            <a:br>
              <a:rPr lang="ru-RU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в клетку тетрадка ворчит:</a:t>
            </a:r>
            <a:br>
              <a:rPr lang="ru-RU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Математика!</a:t>
            </a:r>
            <a:br>
              <a:rPr lang="ru-RU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чём примирились тетрадка с тетрадкой,</a:t>
            </a:r>
            <a:br>
              <a:rPr lang="ru-RU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нас до сих пор остаётся загадкой.</a:t>
            </a: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endParaRPr lang="ru-RU" sz="24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1435608" y="1071546"/>
            <a:ext cx="7136920" cy="71438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900" b="1" dirty="0" smtClean="0"/>
              <a:t/>
            </a:r>
            <a:br>
              <a:rPr lang="ru-RU" sz="2900" b="1" dirty="0" smtClean="0"/>
            </a:br>
            <a:r>
              <a:rPr lang="ru-RU" sz="2900" b="1" dirty="0" smtClean="0"/>
              <a:t/>
            </a:r>
            <a:br>
              <a:rPr lang="ru-RU" sz="2900" b="1" dirty="0" smtClean="0"/>
            </a:br>
            <a:r>
              <a:rPr lang="ru-RU" sz="2900" b="1" dirty="0" smtClean="0"/>
              <a:t/>
            </a:r>
            <a:br>
              <a:rPr lang="ru-RU" sz="29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                         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Учебник.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Учитель у меня в портфеле!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Кто? Быть не может! Неужели?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Взгляни, пожалуйста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тут. 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Его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учебником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зовут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endParaRPr lang="ru-RU" sz="2800" dirty="0" smtClean="0">
              <a:solidFill>
                <a:srgbClr val="7030A0"/>
              </a:solidFill>
            </a:endParaRPr>
          </a:p>
        </p:txBody>
      </p:sp>
      <p:pic>
        <p:nvPicPr>
          <p:cNvPr id="27650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942" y="2285992"/>
            <a:ext cx="3787222" cy="4429156"/>
          </a:xfr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</Words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Апекс</vt:lpstr>
      <vt:lpstr>Бумажная</vt:lpstr>
      <vt:lpstr>Открытая</vt:lpstr>
      <vt:lpstr>Изящная</vt:lpstr>
      <vt:lpstr>Городская</vt:lpstr>
      <vt:lpstr>Техническая</vt:lpstr>
      <vt:lpstr>Аспект</vt:lpstr>
      <vt:lpstr>Солнцестояние</vt:lpstr>
      <vt:lpstr>1_Открытая</vt:lpstr>
      <vt:lpstr>Трек</vt:lpstr>
      <vt:lpstr>  Ранец – чудо!  Только вот, Милые подружки, Не влезают в ранец тот Все мои игрушки!</vt:lpstr>
      <vt:lpstr>Пенал. Карандаш в пенале мается, Но зато он не ломается, Ручка в тесноте находится, Но зато легко находится. </vt:lpstr>
      <vt:lpstr>   Резинка. Я - ластик. Я - резинка, Чумазенькая спинка. Но совесть у меня чиста: Помарку стёрла я с листа! </vt:lpstr>
      <vt:lpstr>                                                    Ручка. Буквы напечатанные -  Очень аккуратные. Буквы для письма пишутся ручкой.   </vt:lpstr>
      <vt:lpstr>             Точилка. Почему из-под точилки Вьются стружки и опилки? Карандаш писать не хочет, Вот она его и точит. </vt:lpstr>
      <vt:lpstr>           Карандаши. Я - малютка-карандашик. Исписал я сто бумажек. А когда я начинал, То с трудом влезал в пенал. Школьник пишет. И растёт! Ну а я - наоборот! </vt:lpstr>
      <vt:lpstr>   Линейка.  Я - линейка.  Прямота - главная моя черта. </vt:lpstr>
      <vt:lpstr>     Тетрадь. Тетради в портфеле шуршали, Что в жизни важнее, решали. Тетрадка в линейку бормочет: - Грамматика! А в клетку тетрадка ворчит: - Математика! На чём примирились тетрадка с тетрадкой, Для нас до сих пор остаётся загадкой. </vt:lpstr>
      <vt:lpstr>                              Учебник. - Учитель у меня в портфеле! - Кто? Быть не может! Неужели? - Взгляни, пожалуйста! - Он тут.  - Его учебником     зовут. </vt:lpstr>
      <vt:lpstr>                    Кисточка. Над бумажным над листом Машет кисточка хвостом. И не просто машет, А бумагу мажет, Красит в разные цвета. Ух, какая красота!  </vt:lpstr>
      <vt:lpstr>      Краска,  кисточка, рука- Я рисую облака. Солнышко,  лошадку, плуг, Вдалеке  зеленый луг.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Ранец – чудо!  Только вот, Милые подружки, Не влезают в ранец тот Все мои игрушки!</dc:title>
  <cp:lastModifiedBy>РОМАН</cp:lastModifiedBy>
  <cp:revision>6</cp:revision>
  <dcterms:modified xsi:type="dcterms:W3CDTF">2015-10-04T20:31:52Z</dcterms:modified>
</cp:coreProperties>
</file>