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A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6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314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40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60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328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793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60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56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304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7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197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55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B31FB-1736-4C13-B877-1A6692DE554F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333A7-5F15-42CB-B87A-C33C1B1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26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47332" y="4166039"/>
            <a:ext cx="10499677" cy="86078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«Спорт с детства»</a:t>
            </a:r>
            <a:endParaRPr lang="ru-RU" sz="8800" b="1" dirty="0"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2083558" y="808038"/>
            <a:ext cx="9144000" cy="2387600"/>
          </a:xfrm>
        </p:spPr>
        <p:txBody>
          <a:bodyPr/>
          <a:lstStyle/>
          <a:p>
            <a:r>
              <a:rPr lang="ru-RU" sz="3200" b="1" i="1" dirty="0">
                <a:solidFill>
                  <a:schemeClr val="tx1"/>
                </a:solidFill>
              </a:rPr>
              <a:t>Муниципальное дошкольное </a:t>
            </a: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образовательное учреждение </a:t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«Детский </a:t>
            </a:r>
            <a:r>
              <a:rPr lang="ru-RU" sz="3200" b="1" i="1" dirty="0">
                <a:solidFill>
                  <a:schemeClr val="tx1"/>
                </a:solidFill>
              </a:rPr>
              <a:t>сад № 22 </a:t>
            </a: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комбинированного вида» ЧМР </a:t>
            </a:r>
            <a:r>
              <a:rPr lang="ru-RU" sz="3200" b="1" i="1" dirty="0">
                <a:solidFill>
                  <a:schemeClr val="tx1"/>
                </a:solidFill>
              </a:rPr>
              <a:t>РТ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57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6749" y="324183"/>
            <a:ext cx="9029132" cy="114977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физической культуры и спорта –важнейшая составляющая социальной политики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28" y="1473959"/>
            <a:ext cx="3509841" cy="22299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20" y="3953794"/>
            <a:ext cx="4070478" cy="26543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049" y="1281725"/>
            <a:ext cx="3485899" cy="26144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587" y="1383797"/>
            <a:ext cx="3539321" cy="26544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308" y="3806583"/>
            <a:ext cx="3784978" cy="283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67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9922" y="36984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РФ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В.Путин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своим указом распорядился ввести в действие физкультурный комплекс ГТО с 01.09.2014 года в образовательные учреждения страны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«Спорт с детства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я стремлюсь, чтобы разработанная система приобщения детей к спорту, через спортивные игры и развлечения, включая инновационные формы и методы в жизнь детей и сотрудников, родителей в разных видах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175" y="1922060"/>
            <a:ext cx="4153347" cy="3115011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38" y="1845532"/>
            <a:ext cx="3853656" cy="289024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324" y="3540938"/>
            <a:ext cx="4153349" cy="311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000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80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Муниципальное дошкольное  образовательное учреждение  «Детский сад № 22  комбинированного вида» ЧМР РТ </vt:lpstr>
      <vt:lpstr>Развитие физической культуры и спорта –важнейшая составляющая социальной политики государства.</vt:lpstr>
      <vt:lpstr>Президент РФ В.Путин своим указом распорядился ввести в действие физкультурный комплекс ГТО с 01.09.2014 года в образовательные учреждения страны. Разрабатывая проект «Спорт с детства» я стремлюсь, чтобы разработанная система приобщения детей к спорту, через спортивные игры и развлечения, включая инновационные формы и методы в жизнь детей и сотрудников, родителей в разных видах деятельности.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 образовательное учреждение  «Детский сад № 22  комбинированного вида» ЧМР РТ </dc:title>
  <dc:creator>Reanimator</dc:creator>
  <cp:lastModifiedBy>Reanimator</cp:lastModifiedBy>
  <cp:revision>14</cp:revision>
  <dcterms:created xsi:type="dcterms:W3CDTF">2015-03-22T10:45:49Z</dcterms:created>
  <dcterms:modified xsi:type="dcterms:W3CDTF">2015-10-10T13:31:19Z</dcterms:modified>
</cp:coreProperties>
</file>