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tchegotopochemu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30" y="0"/>
            <a:ext cx="913807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691680" y="400506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Рассказ о слове</a:t>
            </a:r>
          </a:p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СОЛНЦЕ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5184576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Загадки: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5338936" cy="396044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По небу ходит маляр без кистей.             Краской коричневой красит </a:t>
            </a:r>
            <a:r>
              <a:rPr lang="ru-RU" sz="2400" dirty="0" smtClean="0">
                <a:solidFill>
                  <a:srgbClr val="002060"/>
                </a:solidFill>
              </a:rPr>
              <a:t>людей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Доброе, хорошее, на всех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глядит, а на себя не </a:t>
            </a:r>
            <a:r>
              <a:rPr lang="ru-RU" sz="2400" dirty="0" smtClean="0">
                <a:solidFill>
                  <a:srgbClr val="002060"/>
                </a:solidFill>
              </a:rPr>
              <a:t>велит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Встаёт рано, ложится поздно,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Светит ярко, греет </a:t>
            </a:r>
            <a:r>
              <a:rPr lang="ru-RU" sz="2400" dirty="0" smtClean="0">
                <a:solidFill>
                  <a:srgbClr val="002060"/>
                </a:solidFill>
              </a:rPr>
              <a:t>жарко 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(Солнце)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 descr="C:\Users\Станислав\Desktop\солнце\00416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3114908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Предложение со словом солнце: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348880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Мороз и солнце; день чудесный!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                                                   (</a:t>
            </a:r>
            <a:r>
              <a:rPr lang="ru-RU" sz="2400" dirty="0" smtClean="0">
                <a:solidFill>
                  <a:srgbClr val="002060"/>
                </a:solidFill>
              </a:rPr>
              <a:t>А.С.Пушкин</a:t>
            </a:r>
            <a:r>
              <a:rPr lang="ru-RU" sz="3200" dirty="0" smtClean="0">
                <a:solidFill>
                  <a:srgbClr val="002060"/>
                </a:solidFill>
              </a:rPr>
              <a:t>)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Станислав\Desktop\солнце\79709486_Zima_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29000"/>
            <a:ext cx="4176464" cy="31323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5408" y="5129808"/>
            <a:ext cx="5328592" cy="172819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Проект подготовил: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err="1" smtClean="0">
                <a:solidFill>
                  <a:srgbClr val="002060"/>
                </a:solidFill>
              </a:rPr>
              <a:t>Голяко</a:t>
            </a:r>
            <a:r>
              <a:rPr lang="ru-RU" sz="2800" b="1" i="1" dirty="0" smtClean="0">
                <a:solidFill>
                  <a:srgbClr val="002060"/>
                </a:solidFill>
              </a:rPr>
              <a:t> Тимур, 3 </a:t>
            </a:r>
            <a:r>
              <a:rPr lang="ru-RU" sz="2800" b="1" i="1" dirty="0" smtClean="0">
                <a:solidFill>
                  <a:srgbClr val="002060"/>
                </a:solidFill>
              </a:rPr>
              <a:t>класс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Станислав\Desktop\солнце\0011-011-Schastja-i-solntsa-vam-de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6408712" cy="480653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005064"/>
            <a:ext cx="7211144" cy="228823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произносим  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нц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]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  <a:p>
            <a:pPr>
              <a:buNone/>
            </a:pPr>
            <a:r>
              <a:rPr lang="ru-RU" sz="40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Солнце      </a:t>
            </a: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pPr>
              <a:buNone/>
            </a:pP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записываем  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солнце</a:t>
            </a:r>
            <a:endParaRPr lang="ru-RU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987824" y="4509120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915816" y="5157192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Станислав\Desktop\солнце\0b211930d6f089474b0d6ff45e81ac1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536504" cy="4536504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6804248" y="58772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72008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Лексическое значение слова солнце</a:t>
            </a:r>
            <a:r>
              <a:rPr lang="ru-RU" sz="4000" dirty="0" smtClean="0">
                <a:solidFill>
                  <a:srgbClr val="FFFF00"/>
                </a:solidFill>
              </a:rPr>
              <a:t>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4032448" cy="4968552"/>
          </a:xfrm>
        </p:spPr>
        <p:txBody>
          <a:bodyPr>
            <a:normAutofit/>
          </a:bodyPr>
          <a:lstStyle/>
          <a:p>
            <a:pPr marL="533400" indent="-533400">
              <a:buFontTx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Солнце – небесное светило, раскаленное плазменное тело шарообразной формы, вокруг которого обращается земля и другие </a:t>
            </a:r>
            <a:r>
              <a:rPr lang="ru-RU" sz="2800" dirty="0" smtClean="0">
                <a:solidFill>
                  <a:srgbClr val="002060"/>
                </a:solidFill>
              </a:rPr>
              <a:t>планеты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533400" indent="-533400">
              <a:buFontTx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Свет, тепло излучаемые этим </a:t>
            </a:r>
            <a:r>
              <a:rPr lang="ru-RU" sz="2800" dirty="0" smtClean="0">
                <a:solidFill>
                  <a:srgbClr val="002060"/>
                </a:solidFill>
              </a:rPr>
              <a:t>светилом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Станислав\Desktop\солнце\luxfon.com-12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04864"/>
            <a:ext cx="4294914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Однокоренные слова: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250704" cy="26208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Солнечный, солнышко, солнцепёк, солнцестояние, </a:t>
            </a:r>
            <a:r>
              <a:rPr lang="ru-RU" dirty="0" smtClean="0">
                <a:solidFill>
                  <a:srgbClr val="002060"/>
                </a:solidFill>
              </a:rPr>
              <a:t>подсолнечник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Станислав\Desktop\солнце\98058590_96112725_GH5k4hq6cy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72816"/>
            <a:ext cx="4306127" cy="3600400"/>
          </a:xfrm>
          <a:prstGeom prst="rect">
            <a:avLst/>
          </a:prstGeom>
          <a:noFill/>
        </p:spPr>
      </p:pic>
      <p:pic>
        <p:nvPicPr>
          <p:cNvPr id="1029" name="Picture 5" descr="C:\Users\Станислав\Desktop\солнце\fe60db08e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437112"/>
            <a:ext cx="2952328" cy="22142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Синонимы к слову солнце: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2780928"/>
            <a:ext cx="3851920" cy="2592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6300" b="1" dirty="0" smtClean="0">
                <a:solidFill>
                  <a:srgbClr val="002060"/>
                </a:solidFill>
              </a:rPr>
              <a:t>Свет,</a:t>
            </a:r>
          </a:p>
          <a:p>
            <a:pPr>
              <a:buNone/>
            </a:pPr>
            <a:r>
              <a:rPr lang="ru-RU" sz="6300" b="1" dirty="0" smtClean="0">
                <a:solidFill>
                  <a:srgbClr val="002060"/>
                </a:solidFill>
              </a:rPr>
              <a:t>    светило, </a:t>
            </a:r>
          </a:p>
          <a:p>
            <a:pPr>
              <a:buNone/>
            </a:pPr>
            <a:r>
              <a:rPr lang="ru-RU" sz="6300" b="1" dirty="0" smtClean="0">
                <a:solidFill>
                  <a:srgbClr val="002060"/>
                </a:solidFill>
              </a:rPr>
              <a:t>      </a:t>
            </a:r>
            <a:r>
              <a:rPr lang="ru-RU" sz="6300" b="1" dirty="0" smtClean="0">
                <a:solidFill>
                  <a:srgbClr val="002060"/>
                </a:solidFill>
              </a:rPr>
              <a:t>солнышко</a:t>
            </a:r>
            <a:endParaRPr lang="ru-RU" sz="5700" b="1" dirty="0" smtClean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Станислав\Desktop\солнце\1jun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320480" cy="38668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Антонимы к слову солнце: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 Тьма</a:t>
            </a:r>
            <a:r>
              <a:rPr lang="ru-RU" sz="4400" dirty="0" smtClean="0">
                <a:solidFill>
                  <a:srgbClr val="002060"/>
                </a:solidFill>
              </a:rPr>
              <a:t>,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     </a:t>
            </a:r>
            <a:r>
              <a:rPr lang="ru-RU" sz="4400" dirty="0" smtClean="0">
                <a:solidFill>
                  <a:srgbClr val="002060"/>
                </a:solidFill>
              </a:rPr>
              <a:t>мрак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Станислав\Desktop\солнце\752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132856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Фразеологизмы: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064" y="2420888"/>
            <a:ext cx="8424936" cy="35283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Найти свое место под солнцем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(т. е. положение, место в жизни, среди людей</a:t>
            </a:r>
            <a:r>
              <a:rPr lang="ru-RU" sz="4000" dirty="0" smtClean="0">
                <a:solidFill>
                  <a:srgbClr val="002060"/>
                </a:solidFill>
              </a:rPr>
              <a:t>)</a:t>
            </a:r>
            <a:endParaRPr lang="ru-RU" sz="4000" dirty="0" smtClean="0">
              <a:solidFill>
                <a:srgbClr val="002060"/>
              </a:solidFill>
            </a:endParaRPr>
          </a:p>
          <a:p>
            <a:endParaRPr lang="ru-RU" sz="4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Определять время по солнцу  (по его положению в небе</a:t>
            </a:r>
            <a:r>
              <a:rPr lang="ru-RU" sz="4000" dirty="0" smtClean="0">
                <a:solidFill>
                  <a:srgbClr val="002060"/>
                </a:solidFill>
              </a:rPr>
              <a:t>)</a:t>
            </a:r>
            <a:endParaRPr lang="ru-RU" sz="4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4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Сегодня солнце горячо </a:t>
            </a:r>
            <a:r>
              <a:rPr lang="ru-RU" sz="4000" dirty="0" smtClean="0">
                <a:solidFill>
                  <a:srgbClr val="002060"/>
                </a:solidFill>
              </a:rPr>
              <a:t>печёт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Сочетаемость слова солнце: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20888"/>
            <a:ext cx="4608512" cy="33843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Яркое, лучистое, горячее, жаркое, согревающее, ласковое…(солнце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Станислав\Desktop\солнце\738729977980256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132856"/>
            <a:ext cx="4027059" cy="38192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Пословицы: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76872"/>
            <a:ext cx="8229600" cy="31969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Солнца не закроешь, а правду не </a:t>
            </a:r>
            <a:r>
              <a:rPr lang="ru-RU" dirty="0" smtClean="0">
                <a:solidFill>
                  <a:srgbClr val="002060"/>
                </a:solidFill>
              </a:rPr>
              <a:t>скроешь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Землю солнышко красит, а человека </a:t>
            </a:r>
            <a:r>
              <a:rPr lang="ru-RU" dirty="0" smtClean="0">
                <a:solidFill>
                  <a:srgbClr val="002060"/>
                </a:solidFill>
              </a:rPr>
              <a:t>труд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Солнце встанет, так и утро </a:t>
            </a:r>
            <a:r>
              <a:rPr lang="ru-RU" dirty="0" smtClean="0">
                <a:solidFill>
                  <a:srgbClr val="002060"/>
                </a:solidFill>
              </a:rPr>
              <a:t>настанет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При солнышке тепло, при матери </a:t>
            </a:r>
            <a:r>
              <a:rPr lang="ru-RU" dirty="0" smtClean="0">
                <a:solidFill>
                  <a:srgbClr val="002060"/>
                </a:solidFill>
              </a:rPr>
              <a:t>добро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Солнце низенько, так и вечер </a:t>
            </a:r>
            <a:r>
              <a:rPr lang="ru-RU" dirty="0" smtClean="0">
                <a:solidFill>
                  <a:srgbClr val="002060"/>
                </a:solidFill>
              </a:rPr>
              <a:t>близенько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215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Лексическое значение слова солнце:</vt:lpstr>
      <vt:lpstr>Однокоренные слова:</vt:lpstr>
      <vt:lpstr>Синонимы к слову солнце:</vt:lpstr>
      <vt:lpstr>Антонимы к слову солнце:</vt:lpstr>
      <vt:lpstr>Фразеологизмы:</vt:lpstr>
      <vt:lpstr>Сочетаемость слова солнце:</vt:lpstr>
      <vt:lpstr>Пословицы:</vt:lpstr>
      <vt:lpstr>Загадки:</vt:lpstr>
      <vt:lpstr>Предложение со словом солнце:</vt:lpstr>
      <vt:lpstr>Проект подготовил: Голяко Тимур, 3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о слове СОЛНЦЕ</dc:title>
  <dc:creator>Станислав</dc:creator>
  <cp:lastModifiedBy>Станислав</cp:lastModifiedBy>
  <cp:revision>26</cp:revision>
  <dcterms:created xsi:type="dcterms:W3CDTF">2013-11-03T06:45:48Z</dcterms:created>
  <dcterms:modified xsi:type="dcterms:W3CDTF">2013-12-04T21:31:41Z</dcterms:modified>
</cp:coreProperties>
</file>