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4" r:id="rId2"/>
    <p:sldId id="306" r:id="rId3"/>
    <p:sldId id="307" r:id="rId4"/>
    <p:sldId id="305" r:id="rId5"/>
    <p:sldId id="300" r:id="rId6"/>
    <p:sldId id="287" r:id="rId7"/>
    <p:sldId id="30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ru/url?sa=i&amp;rct=j&amp;q=&amp;esrc=s&amp;source=images&amp;cd=&amp;cad=rja&amp;uact=8&amp;ved=0CAYQjB0&amp;url=http://sergey-mazanov.livejournal.com/170093.html&amp;ei=u5w8VeGwIsjXywPm7ICQAQ&amp;bvm=bv.91665533,d.bGQ&amp;psig=AFQjCNFSvMjWqHYG5EsBjny2T8IBxD60UA&amp;ust=1430121832309342" TargetMode="External"/><Relationship Id="rId7" Type="http://schemas.openxmlformats.org/officeDocument/2006/relationships/image" Target="../media/image8.jpeg"/><Relationship Id="rId2" Type="http://schemas.openxmlformats.org/officeDocument/2006/relationships/hyperlink" Target="http://ww2history.ru/2180-kartiny-o-vojjne-russkikh-khudozhnikov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google.ru/url?sa=t&amp;rct=j&amp;q=&amp;esrc=s&amp;source=web&amp;cd=2&amp;cad=rja&amp;uact=8&amp;ved=0CCIQFjAB&amp;url=http://stihi-russkih-poetov.ru/poems/korotkie-stihotvoreniya-o-pobede-v-velikoy-otechestvennoy-voyne-1941-1945-godah&amp;ei=lp88VZa6HcGhyAPP14CYBg&amp;usg=AFQjCNHXKYVbMj1rB8ZouN_aJxzQXWA-jg&amp;sig2=laYslPNjhNHmoP5LNP_k7w&amp;bvm=bv.91665533,d.bGQ" TargetMode="External"/><Relationship Id="rId5" Type="http://schemas.openxmlformats.org/officeDocument/2006/relationships/hyperlink" Target="http://www.russlav.ru/aktualno/stikhi-o-velikoy-otechestvennoy-voyne.html" TargetMode="External"/><Relationship Id="rId4" Type="http://schemas.openxmlformats.org/officeDocument/2006/relationships/hyperlink" Target="https://www.google.ru/url?sa=t&amp;rct=j&amp;q=&amp;esrc=s&amp;source=web&amp;cd=7&amp;cad=rja&amp;uact=8&amp;ved=0CEUQFjAG&amp;url=http://www.russlav.ru/aktualno/stikhi-o-velikoy-otechestvennoy-voyne.html&amp;ei=lp88VZa6HcGhyAPP14CYBg&amp;usg=AFQjCNHFAA8okUVzytPqEPlIfmf8NRgvAQ&amp;sig2=qy3y9Q5ho9qUL77K8efxKQ&amp;bvm=bv.91665533,d.bGQ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1241789634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-20376"/>
            <a:ext cx="4608512" cy="68783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067944" y="6198990"/>
            <a:ext cx="4608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 Китаев. Возвращение с победой. 1985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345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60000">
              <a:buNone/>
            </a:pP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428396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Уже закончилась война 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Ждут </a:t>
            </a:r>
            <a:r>
              <a:rPr lang="ru-RU" sz="11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дома,мать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ru-RU" sz="11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жена,два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сына.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 на груди, сияют ордена.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Один из них, за взятие Берлина.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дали ,уж, показался отчий дом.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Ему он снился, в снах, солдатских 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 далеко, в земле сырой,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Лежат друзья, в могилах братских.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Лицо обдуло ,тёплым ветерком.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Сады ,в </a:t>
            </a:r>
            <a:r>
              <a:rPr lang="ru-RU" sz="11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цветеньи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пышном утопают.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Вдруг ,к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горлу, подступил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щемящий ком.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 вдруг ,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его родные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узнают ?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Присев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камень ,он достал листок.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Насыпал на него, чуть-чуть </a:t>
            </a:r>
            <a:r>
              <a:rPr lang="ru-RU" sz="11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мохорки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.  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отерев  с лица, холодный пот. 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Письмо жены ,</a:t>
            </a:r>
            <a:r>
              <a:rPr lang="ru-RU" sz="11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нащупал,в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гимнастёрке.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 по дороге, поднимая пыль,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Бежал к нему ,</a:t>
            </a:r>
            <a:r>
              <a:rPr lang="ru-RU" sz="11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взьерошенный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мальчишка.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вдруг ,его ,как током обожгло.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Ведь это </a:t>
            </a:r>
            <a:r>
              <a:rPr lang="ru-RU" sz="11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же,его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сынишка.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встречу сыну ,руки распахнув,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Он подхватил, чумазого мальчонку.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сжав до боли ,начал целовать.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 сын, лицом ,уткнулся в гимнастёрку.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Папулька , родненький, шептал малец.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слёзы капали, из глаз, солдата.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 хорошо ! пришёл войне конец. 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Она одна, в разлуке, виновата.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Стоял 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солдат ,и сына обнимал.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 в облаках, победно птицы пели.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Сад, аромат , чудесный, истончал.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 ветра, листья ,нежно шелестели.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Пришёл солдат ,израненный войной 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Чтобы обнять, своих родных и близких.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Он воевал , чтоб жили мы с тобой .</a:t>
            </a:r>
            <a:b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Чтобы не гибли мы ,от пуль  </a:t>
            </a:r>
            <a:r>
              <a:rPr lang="ru-RU" sz="11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фашистких</a:t>
            </a: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   </a:t>
            </a:r>
            <a:r>
              <a:rPr lang="ru-RU" sz="11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Луиза </a:t>
            </a:r>
            <a:r>
              <a:rPr lang="ru-RU" sz="1100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Ананченко</a:t>
            </a:r>
            <a:endParaRPr lang="ru-RU" sz="1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0045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4283"/>
            <a:ext cx="9144000" cy="589005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27067" y="6309320"/>
            <a:ext cx="3489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А.Горский. Без вести пропавший.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avok.org/uploads/posts/2010-10/1286560583_r.-rrryossryorrisryeryor.-rrrs-rrrrrs.-1982.jpg"/>
          <p:cNvPicPr>
            <a:picLocks noChangeAspect="1" noChangeArrowheads="1"/>
          </p:cNvPicPr>
          <p:nvPr/>
        </p:nvPicPr>
        <p:blipFill>
          <a:blip r:embed="rId2" cstate="print"/>
          <a:srcRect b="3862"/>
          <a:stretch>
            <a:fillRect/>
          </a:stretch>
        </p:blipFill>
        <p:spPr bwMode="auto">
          <a:xfrm>
            <a:off x="3046527" y="1124744"/>
            <a:ext cx="5971909" cy="50405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58847"/>
            <a:ext cx="4139952" cy="744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День победы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День победы. И в огнях салюта</a:t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Будто гром: - Запомните навек,</a:t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Что в сраженьях каждую минуту,</a:t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Да, буквально каждую минуту</a:t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Погибало десять человек!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Как понять и как осмыслить это:</a:t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Десять крепких, бодрых, молодых,</a:t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Полных веры, радости и света</a:t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живых, отчаянно живых!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У любого где-то дом иль хата,</a:t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Где-то сад, река, знакомый смех,</a:t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Мать, жена... А если неженатый,</a:t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То девчонка - лучшая из всех.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На восьми фронтах моей отчизны</a:t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Уносил войны водоворот</a:t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Каждую минуту десять жизней,</a:t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Значит, каждый час уже шестьсот!..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И вот так четыре горьких года,</a:t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День за днем - невероятный счет!</a:t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Ради нашей чести и свободы</a:t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Все сумел и одолел народ...</a:t>
            </a:r>
            <a:endParaRPr lang="ru-RU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Эдуард Асадов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19446" y="6309320"/>
            <a:ext cx="65245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 Дмитриевский. День Победы. 1982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avok.name/uploads/panoramy/2.jpg"/>
          <p:cNvPicPr>
            <a:picLocks noChangeAspect="1" noChangeArrowheads="1"/>
          </p:cNvPicPr>
          <p:nvPr/>
        </p:nvPicPr>
        <p:blipFill>
          <a:blip r:embed="rId2" cstate="print"/>
          <a:srcRect l="11087" r="11087"/>
          <a:stretch>
            <a:fillRect/>
          </a:stretch>
        </p:blipFill>
        <p:spPr bwMode="auto">
          <a:xfrm>
            <a:off x="0" y="188913"/>
            <a:ext cx="9144000" cy="54006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71600" y="5517232"/>
            <a:ext cx="7200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Всего несколько полотен, и мы оказались свидетелями исторических событий. А если собрать работы всех художников вместе, получится величественнейшая диорама той страшной битвы и войны, которая будет взывать к памяти народной не одно поколение.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6165304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Курская битва. Диорама. Н. Бут, 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Севостьянов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В. Щербаков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www.intomoscow.ru/pics_ul/anonymous/z99990.jpg"/>
          <p:cNvPicPr>
            <a:picLocks noChangeAspect="1" noChangeArrowheads="1"/>
          </p:cNvPicPr>
          <p:nvPr/>
        </p:nvPicPr>
        <p:blipFill>
          <a:blip r:embed="rId2" cstate="print"/>
          <a:srcRect b="5888"/>
          <a:stretch>
            <a:fillRect/>
          </a:stretch>
        </p:blipFill>
        <p:spPr bwMode="auto">
          <a:xfrm>
            <a:off x="0" y="188640"/>
            <a:ext cx="9144000" cy="6454173"/>
          </a:xfrm>
          <a:prstGeom prst="rect">
            <a:avLst/>
          </a:prstGeom>
          <a:noFill/>
        </p:spPr>
      </p:pic>
      <p:sp>
        <p:nvSpPr>
          <p:cNvPr id="8" name="Текст 7"/>
          <p:cNvSpPr>
            <a:spLocks noGrp="1"/>
          </p:cNvSpPr>
          <p:nvPr>
            <p:ph type="body" sz="half" idx="4294967295"/>
          </p:nvPr>
        </p:nvSpPr>
        <p:spPr>
          <a:xfrm>
            <a:off x="0" y="1196752"/>
            <a:ext cx="4211960" cy="566124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Куда б ни шёл, ни ехал ты, </a:t>
            </a:r>
            <a:b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Но здесь остановись, </a:t>
            </a:r>
            <a:b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Могиле этой дорогой </a:t>
            </a:r>
            <a:b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Всем сердцем поклонись. </a:t>
            </a:r>
            <a:b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Кто б ни был ты — рыбак,</a:t>
            </a:r>
            <a:b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                                     шахтёр,</a:t>
            </a:r>
            <a:b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Учёный иль пастух, — </a:t>
            </a:r>
            <a:b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Навек запомни: здесь лежит </a:t>
            </a:r>
            <a:b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Твой самый лучший друг. </a:t>
            </a:r>
            <a:b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И для тебя, и для меня </a:t>
            </a:r>
            <a:b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Он сделал все, что мог: </a:t>
            </a:r>
            <a:b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Себя в бою не пожалел, </a:t>
            </a:r>
            <a:b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А Родину сберёг.</a:t>
            </a:r>
          </a:p>
          <a:p>
            <a:pPr>
              <a:buNone/>
            </a:pPr>
            <a:endParaRPr lang="ru-RU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М. Исаковский</a:t>
            </a:r>
            <a:endParaRPr lang="ru-RU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63688" y="764704"/>
            <a:ext cx="5486400" cy="4114800"/>
          </a:xfrm>
        </p:spPr>
      </p:sp>
      <p:pic>
        <p:nvPicPr>
          <p:cNvPr id="45060" name="Picture 4" descr="http://poxe.ru/uploads/posts/2008-01/thumbs/1199658044_19.jpg"/>
          <p:cNvPicPr>
            <a:picLocks noChangeAspect="1" noChangeArrowheads="1"/>
          </p:cNvPicPr>
          <p:nvPr/>
        </p:nvPicPr>
        <p:blipFill>
          <a:blip r:embed="rId2" cstate="print"/>
          <a:srcRect b="11904"/>
          <a:stretch>
            <a:fillRect/>
          </a:stretch>
        </p:blipFill>
        <p:spPr bwMode="auto">
          <a:xfrm>
            <a:off x="0" y="332655"/>
            <a:ext cx="9144000" cy="5616625"/>
          </a:xfrm>
          <a:prstGeom prst="rect">
            <a:avLst/>
          </a:prstGeom>
          <a:noFill/>
        </p:spPr>
      </p:pic>
      <p:pic>
        <p:nvPicPr>
          <p:cNvPr id="45062" name="Picture 6" descr="http://www.osvita.te.gov.ua/news/5555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692696"/>
            <a:ext cx="3857625" cy="5256584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2204864"/>
            <a:ext cx="7920880" cy="446449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каждым годом все дальше           и    дальше от нас уходят  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в глубь истории          героические события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Великой Отечественной войны.        Великий подвиг совершила наша страна и весь наш народ,         освободив родную землю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от фашизма.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Молодое                    поколение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не должно забывать               свою историю,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не должно        забывать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какой ценой досталась          нам эта победа.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79512" y="5516563"/>
            <a:ext cx="8784976" cy="1341437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u="sng" dirty="0" smtClean="0">
                <a:hlinkClick r:id="rId2"/>
              </a:rPr>
              <a:t>Используемые интернет-ресурсы:</a:t>
            </a:r>
          </a:p>
          <a:p>
            <a:r>
              <a:rPr lang="ru-RU" dirty="0" smtClean="0"/>
              <a:t>Картины о войне Русских художников посвященные Великой отечественной войне </a:t>
            </a:r>
            <a:r>
              <a:rPr lang="ru-RU" dirty="0" smtClean="0">
                <a:hlinkClick r:id="rId2"/>
              </a:rPr>
              <a:t>ww2history.ru</a:t>
            </a:r>
            <a:r>
              <a:rPr lang="ru-RU" dirty="0" smtClean="0"/>
              <a:t> </a:t>
            </a:r>
          </a:p>
          <a:p>
            <a:r>
              <a:rPr lang="ru-RU" dirty="0" smtClean="0"/>
              <a:t>Великая война глазами советских художников </a:t>
            </a:r>
            <a:r>
              <a:rPr lang="ru-RU" dirty="0" err="1" smtClean="0">
                <a:hlinkClick r:id="rId3"/>
              </a:rPr>
              <a:t>sergey-mazanov.livejournal.com</a:t>
            </a:r>
            <a:endParaRPr lang="ru-RU" dirty="0" smtClean="0"/>
          </a:p>
          <a:p>
            <a:r>
              <a:rPr lang="ru-RU" dirty="0" smtClean="0">
                <a:hlinkClick r:id="rId4"/>
              </a:rPr>
              <a:t>Стихи о войне - </a:t>
            </a:r>
            <a:r>
              <a:rPr lang="ru-RU" dirty="0" err="1" smtClean="0">
                <a:hlinkClick r:id="rId4"/>
              </a:rPr>
              <a:t>Russlav.ru</a:t>
            </a:r>
            <a:r>
              <a:rPr lang="ru-RU" dirty="0" smtClean="0"/>
              <a:t> </a:t>
            </a:r>
            <a:r>
              <a:rPr lang="ru-RU" dirty="0" err="1" smtClean="0">
                <a:hlinkClick r:id="rId5"/>
              </a:rPr>
              <a:t>www.russlav.ru</a:t>
            </a:r>
            <a:r>
              <a:rPr lang="ru-RU" dirty="0" smtClean="0">
                <a:hlinkClick r:id="rId5"/>
              </a:rPr>
              <a:t>/</a:t>
            </a:r>
            <a:r>
              <a:rPr lang="ru-RU" dirty="0" err="1" smtClean="0">
                <a:hlinkClick r:id="rId5"/>
              </a:rPr>
              <a:t>aktualno</a:t>
            </a:r>
            <a:r>
              <a:rPr lang="ru-RU" dirty="0" smtClean="0">
                <a:hlinkClick r:id="rId5"/>
              </a:rPr>
              <a:t>/</a:t>
            </a:r>
            <a:r>
              <a:rPr lang="ru-RU" dirty="0" err="1" smtClean="0">
                <a:hlinkClick r:id="rId5"/>
              </a:rPr>
              <a:t>stikhi-o-velikoy-otechestvennoy-voyne.html</a:t>
            </a:r>
            <a:endParaRPr lang="ru-RU" dirty="0" smtClean="0"/>
          </a:p>
          <a:p>
            <a:r>
              <a:rPr lang="ru-RU" dirty="0" smtClean="0">
                <a:hlinkClick r:id="rId6"/>
              </a:rPr>
              <a:t> </a:t>
            </a:r>
            <a:r>
              <a:rPr lang="ru-RU" u="sng" dirty="0" smtClean="0">
                <a:hlinkClick r:id="rId6"/>
              </a:rPr>
              <a:t>Стихи русских поэтов</a:t>
            </a:r>
            <a:r>
              <a:rPr lang="ru-RU" u="sng" dirty="0" smtClean="0"/>
              <a:t>  </a:t>
            </a:r>
            <a:r>
              <a:rPr lang="ru-RU" b="1" dirty="0" err="1" smtClean="0"/>
              <a:t>stihi</a:t>
            </a:r>
            <a:r>
              <a:rPr lang="ru-RU" dirty="0" err="1" smtClean="0"/>
              <a:t>-russkih-poetov.ru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http://www.hayweb.ru/uploads/posts/2012-05/1336156023_v20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03648" y="908720"/>
            <a:ext cx="6480720" cy="4426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185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109</cp:revision>
  <dcterms:created xsi:type="dcterms:W3CDTF">2014-05-02T07:19:41Z</dcterms:created>
  <dcterms:modified xsi:type="dcterms:W3CDTF">2015-10-09T19:02:49Z</dcterms:modified>
</cp:coreProperties>
</file>