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AFB5-9140-4D75-AA87-CF260D238855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61600-BA69-4602-9AAC-01CE4AB2E20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AFB5-9140-4D75-AA87-CF260D238855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61600-BA69-4602-9AAC-01CE4AB2E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AFB5-9140-4D75-AA87-CF260D238855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61600-BA69-4602-9AAC-01CE4AB2E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AFB5-9140-4D75-AA87-CF260D238855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61600-BA69-4602-9AAC-01CE4AB2E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AFB5-9140-4D75-AA87-CF260D238855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61600-BA69-4602-9AAC-01CE4AB2E20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AFB5-9140-4D75-AA87-CF260D238855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61600-BA69-4602-9AAC-01CE4AB2E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AFB5-9140-4D75-AA87-CF260D238855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61600-BA69-4602-9AAC-01CE4AB2E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AFB5-9140-4D75-AA87-CF260D238855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61600-BA69-4602-9AAC-01CE4AB2E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AFB5-9140-4D75-AA87-CF260D238855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61600-BA69-4602-9AAC-01CE4AB2E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AFB5-9140-4D75-AA87-CF260D238855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61600-BA69-4602-9AAC-01CE4AB2E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AFB5-9140-4D75-AA87-CF260D238855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5C61600-BA69-4602-9AAC-01CE4AB2E20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25AFB5-9140-4D75-AA87-CF260D238855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C61600-BA69-4602-9AAC-01CE4AB2E20D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996952"/>
            <a:ext cx="7851648" cy="18288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err="1" smtClean="0">
                <a:solidFill>
                  <a:schemeClr val="tx1"/>
                </a:solidFill>
              </a:rPr>
              <a:t>Кижиниң </a:t>
            </a:r>
            <a:r>
              <a:rPr lang="ru-RU" sz="2700" dirty="0" err="1" smtClean="0">
                <a:solidFill>
                  <a:schemeClr val="tx1"/>
                </a:solidFill>
              </a:rPr>
              <a:t>амыдыралга</a:t>
            </a:r>
            <a:r>
              <a:rPr lang="ru-RU" sz="2700" dirty="0" smtClean="0">
                <a:solidFill>
                  <a:schemeClr val="tx1"/>
                </a:solidFill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</a:rPr>
              <a:t>эки</a:t>
            </a:r>
            <a:r>
              <a:rPr lang="ru-RU" sz="2700" dirty="0" smtClean="0">
                <a:solidFill>
                  <a:schemeClr val="tx1"/>
                </a:solidFill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</a:rPr>
              <a:t>күзээшкиннерни илереткен</a:t>
            </a:r>
            <a:r>
              <a:rPr lang="ru-RU" sz="2700" dirty="0" smtClean="0">
                <a:solidFill>
                  <a:schemeClr val="tx1"/>
                </a:solidFill>
              </a:rPr>
              <a:t>, </a:t>
            </a:r>
            <a:r>
              <a:rPr lang="ru-RU" sz="2700" dirty="0" err="1" smtClean="0">
                <a:solidFill>
                  <a:schemeClr val="tx1"/>
                </a:solidFill>
              </a:rPr>
              <a:t>оларның чүдүлге </a:t>
            </a:r>
            <a:r>
              <a:rPr lang="ru-RU" sz="2700" dirty="0" smtClean="0">
                <a:solidFill>
                  <a:schemeClr val="tx1"/>
                </a:solidFill>
              </a:rPr>
              <a:t>– </a:t>
            </a:r>
            <a:r>
              <a:rPr lang="ru-RU" sz="2700" dirty="0" err="1" smtClean="0">
                <a:solidFill>
                  <a:schemeClr val="tx1"/>
                </a:solidFill>
              </a:rPr>
              <a:t>сүзүглелдерин </a:t>
            </a:r>
            <a:r>
              <a:rPr lang="ru-RU" sz="2700" dirty="0" smtClean="0">
                <a:solidFill>
                  <a:schemeClr val="tx1"/>
                </a:solidFill>
              </a:rPr>
              <a:t>база </a:t>
            </a:r>
            <a:r>
              <a:rPr lang="ru-RU" sz="2700" dirty="0" err="1" smtClean="0">
                <a:solidFill>
                  <a:schemeClr val="tx1"/>
                </a:solidFill>
              </a:rPr>
              <a:t>делегей</a:t>
            </a:r>
            <a:r>
              <a:rPr lang="ru-RU" sz="2700" dirty="0" smtClean="0">
                <a:solidFill>
                  <a:schemeClr val="tx1"/>
                </a:solidFill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</a:rPr>
              <a:t>көрүүшкүннерин илереткен</a:t>
            </a:r>
            <a:r>
              <a:rPr lang="ru-RU" sz="2700" dirty="0" smtClean="0">
                <a:solidFill>
                  <a:schemeClr val="tx1"/>
                </a:solidFill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</a:rPr>
              <a:t>аас</a:t>
            </a:r>
            <a:r>
              <a:rPr lang="ru-RU" sz="2700" dirty="0" smtClean="0">
                <a:solidFill>
                  <a:schemeClr val="tx1"/>
                </a:solidFill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</a:rPr>
              <a:t>чогаалының бир</a:t>
            </a:r>
            <a:r>
              <a:rPr lang="ru-RU" sz="2700" dirty="0" smtClean="0">
                <a:solidFill>
                  <a:schemeClr val="tx1"/>
                </a:solidFill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</a:rPr>
              <a:t>хевирин</a:t>
            </a:r>
            <a:r>
              <a:rPr lang="ru-RU" sz="2700" dirty="0" smtClean="0">
                <a:solidFill>
                  <a:schemeClr val="tx1"/>
                </a:solidFill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</a:rPr>
              <a:t>алгыш-йөрээлдер дээр</a:t>
            </a:r>
            <a:r>
              <a:rPr lang="ru-RU" sz="2700" dirty="0" smtClean="0">
                <a:solidFill>
                  <a:schemeClr val="tx1"/>
                </a:solidFill>
              </a:rPr>
              <a:t>.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    </a:t>
            </a:r>
            <a:r>
              <a:rPr lang="ru-RU" sz="2700" dirty="0" err="1" smtClean="0">
                <a:solidFill>
                  <a:schemeClr val="tx1"/>
                </a:solidFill>
              </a:rPr>
              <a:t>Чоннуң ажыл-агый</a:t>
            </a:r>
            <a:r>
              <a:rPr lang="ru-RU" sz="2700" dirty="0" smtClean="0">
                <a:solidFill>
                  <a:schemeClr val="tx1"/>
                </a:solidFill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</a:rPr>
              <a:t>болгаш</a:t>
            </a:r>
            <a:r>
              <a:rPr lang="ru-RU" sz="2700" dirty="0" smtClean="0">
                <a:solidFill>
                  <a:schemeClr val="tx1"/>
                </a:solidFill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</a:rPr>
              <a:t>езулалдары-биле</a:t>
            </a:r>
            <a:r>
              <a:rPr lang="ru-RU" sz="2700" dirty="0" smtClean="0">
                <a:solidFill>
                  <a:schemeClr val="tx1"/>
                </a:solidFill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</a:rPr>
              <a:t>тудуш</a:t>
            </a:r>
            <a:r>
              <a:rPr lang="ru-RU" sz="2700" dirty="0" smtClean="0">
                <a:solidFill>
                  <a:schemeClr val="tx1"/>
                </a:solidFill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</a:rPr>
              <a:t>холбаалыг</a:t>
            </a:r>
            <a:r>
              <a:rPr lang="ru-RU" sz="2700" dirty="0" smtClean="0">
                <a:solidFill>
                  <a:schemeClr val="tx1"/>
                </a:solidFill>
              </a:rPr>
              <a:t>. 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err="1" smtClean="0">
                <a:solidFill>
                  <a:schemeClr val="tx1"/>
                </a:solidFill>
              </a:rPr>
              <a:t>Олар</a:t>
            </a:r>
            <a:r>
              <a:rPr lang="ru-RU" sz="2700" dirty="0" smtClean="0">
                <a:solidFill>
                  <a:schemeClr val="tx1"/>
                </a:solidFill>
              </a:rPr>
              <a:t> 3 </a:t>
            </a:r>
            <a:r>
              <a:rPr lang="ru-RU" sz="2700" dirty="0" err="1" smtClean="0">
                <a:solidFill>
                  <a:schemeClr val="tx1"/>
                </a:solidFill>
              </a:rPr>
              <a:t>бөлүкке чарлыр</a:t>
            </a:r>
            <a:r>
              <a:rPr lang="ru-RU" sz="2700" dirty="0" smtClean="0">
                <a:solidFill>
                  <a:schemeClr val="tx1"/>
                </a:solidFill>
              </a:rPr>
              <a:t>: 1. </a:t>
            </a:r>
            <a:r>
              <a:rPr lang="ru-RU" sz="2700" dirty="0" err="1" smtClean="0">
                <a:solidFill>
                  <a:schemeClr val="tx1"/>
                </a:solidFill>
              </a:rPr>
              <a:t>Алгыштар</a:t>
            </a:r>
            <a:r>
              <a:rPr lang="ru-RU" sz="2700" dirty="0" smtClean="0">
                <a:solidFill>
                  <a:schemeClr val="tx1"/>
                </a:solidFill>
              </a:rPr>
              <a:t>.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                                         </a:t>
            </a:r>
            <a:r>
              <a:rPr lang="ru-RU" sz="2700" dirty="0" smtClean="0">
                <a:solidFill>
                  <a:schemeClr val="tx1"/>
                </a:solidFill>
              </a:rPr>
              <a:t>      </a:t>
            </a:r>
            <a:r>
              <a:rPr lang="ru-RU" sz="2700" dirty="0" smtClean="0">
                <a:solidFill>
                  <a:schemeClr val="tx1"/>
                </a:solidFill>
              </a:rPr>
              <a:t>2. </a:t>
            </a:r>
            <a:r>
              <a:rPr lang="ru-RU" sz="2700" dirty="0" err="1" smtClean="0">
                <a:solidFill>
                  <a:schemeClr val="tx1"/>
                </a:solidFill>
              </a:rPr>
              <a:t>Чалбарыглар</a:t>
            </a:r>
            <a:r>
              <a:rPr lang="ru-RU" sz="2700" dirty="0" smtClean="0">
                <a:solidFill>
                  <a:schemeClr val="tx1"/>
                </a:solidFill>
              </a:rPr>
              <a:t>.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                                        </a:t>
            </a:r>
            <a:r>
              <a:rPr lang="ru-RU" sz="2700" dirty="0" smtClean="0">
                <a:solidFill>
                  <a:schemeClr val="tx1"/>
                </a:solidFill>
              </a:rPr>
              <a:t>       </a:t>
            </a:r>
            <a:r>
              <a:rPr lang="ru-RU" sz="2700" dirty="0" smtClean="0">
                <a:solidFill>
                  <a:schemeClr val="tx1"/>
                </a:solidFill>
              </a:rPr>
              <a:t>3. </a:t>
            </a:r>
            <a:r>
              <a:rPr lang="ru-RU" sz="2700" dirty="0" err="1" smtClean="0">
                <a:solidFill>
                  <a:schemeClr val="tx1"/>
                </a:solidFill>
              </a:rPr>
              <a:t>Макталдар</a:t>
            </a:r>
            <a:r>
              <a:rPr lang="ru-RU" sz="2700" dirty="0" smtClean="0">
                <a:solidFill>
                  <a:schemeClr val="tx1"/>
                </a:solidFill>
              </a:rPr>
              <a:t>.</a:t>
            </a:r>
            <a:endParaRPr lang="ru-RU" sz="27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800" b="1" i="1" dirty="0" err="1" smtClean="0">
                <a:solidFill>
                  <a:srgbClr val="FF0000"/>
                </a:solidFill>
              </a:rPr>
              <a:t>Келин</a:t>
            </a:r>
            <a:r>
              <a:rPr lang="ru-RU" sz="4800" b="1" i="1" dirty="0" smtClean="0">
                <a:solidFill>
                  <a:srgbClr val="FF0000"/>
                </a:solidFill>
              </a:rPr>
              <a:t> </a:t>
            </a:r>
            <a:r>
              <a:rPr lang="ru-RU" sz="4800" b="1" i="1" dirty="0" err="1" smtClean="0">
                <a:solidFill>
                  <a:srgbClr val="FF0000"/>
                </a:solidFill>
              </a:rPr>
              <a:t>алгаары</a:t>
            </a:r>
            <a:r>
              <a:rPr lang="ru-RU" sz="4800" b="1" i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2400" dirty="0" smtClean="0"/>
              <a:t>Тыва улус куда </a:t>
            </a:r>
            <a:r>
              <a:rPr lang="ru-RU" sz="2400" dirty="0" err="1" smtClean="0"/>
              <a:t>дүжүргенде</a:t>
            </a:r>
            <a:r>
              <a:rPr lang="ru-RU" sz="2400" dirty="0" smtClean="0"/>
              <a:t>, </a:t>
            </a:r>
            <a:r>
              <a:rPr lang="ru-RU" sz="2400" dirty="0" err="1" smtClean="0"/>
              <a:t>келин</a:t>
            </a:r>
            <a:r>
              <a:rPr lang="ru-RU" sz="2400" dirty="0" smtClean="0"/>
              <a:t> </a:t>
            </a:r>
            <a:r>
              <a:rPr lang="ru-RU" sz="2400" dirty="0" err="1" smtClean="0"/>
              <a:t>кысты</a:t>
            </a:r>
            <a:r>
              <a:rPr lang="ru-RU" sz="2400" dirty="0" smtClean="0"/>
              <a:t> </a:t>
            </a:r>
            <a:r>
              <a:rPr lang="ru-RU" sz="2400" dirty="0" err="1" smtClean="0"/>
              <a:t>онза</a:t>
            </a:r>
            <a:r>
              <a:rPr lang="ru-RU" sz="2400" dirty="0" smtClean="0"/>
              <a:t>, </a:t>
            </a:r>
            <a:r>
              <a:rPr lang="ru-RU" sz="2400" dirty="0" err="1" smtClean="0"/>
              <a:t>чараш</a:t>
            </a:r>
            <a:r>
              <a:rPr lang="ru-RU" sz="2400" dirty="0" smtClean="0"/>
              <a:t>, </a:t>
            </a:r>
            <a:r>
              <a:rPr lang="ru-RU" sz="2400" dirty="0" err="1" smtClean="0"/>
              <a:t>аянныг</a:t>
            </a:r>
            <a:r>
              <a:rPr lang="ru-RU" sz="2400" dirty="0" smtClean="0"/>
              <a:t> </a:t>
            </a:r>
            <a:r>
              <a:rPr lang="ru-RU" sz="2400" dirty="0" err="1" smtClean="0"/>
              <a:t>сөстер-биле алгаар</a:t>
            </a:r>
            <a:r>
              <a:rPr lang="ru-RU" sz="2400" dirty="0" smtClean="0"/>
              <a:t> </a:t>
            </a:r>
            <a:r>
              <a:rPr lang="ru-RU" sz="2400" dirty="0" err="1" smtClean="0"/>
              <a:t>турган</a:t>
            </a:r>
            <a:r>
              <a:rPr lang="ru-RU" sz="2400" dirty="0" smtClean="0"/>
              <a:t>, </a:t>
            </a:r>
            <a:r>
              <a:rPr lang="ru-RU" sz="2400" dirty="0" err="1" smtClean="0"/>
              <a:t>йөрээлди оолдуң иези</a:t>
            </a:r>
            <a:r>
              <a:rPr lang="ru-RU" sz="2400" dirty="0" smtClean="0"/>
              <a:t> азы </a:t>
            </a:r>
            <a:r>
              <a:rPr lang="ru-RU" sz="2400" dirty="0" err="1" smtClean="0"/>
              <a:t>адазы</a:t>
            </a:r>
            <a:r>
              <a:rPr lang="ru-RU" sz="2400" dirty="0" smtClean="0"/>
              <a:t> </a:t>
            </a:r>
            <a:r>
              <a:rPr lang="ru-RU" sz="2400" dirty="0" err="1" smtClean="0"/>
              <a:t>чугаалаар</a:t>
            </a:r>
            <a:r>
              <a:rPr lang="ru-RU" sz="2400" dirty="0" smtClean="0"/>
              <a:t>: </a:t>
            </a:r>
            <a:r>
              <a:rPr lang="ru-RU" sz="2400" dirty="0" err="1" smtClean="0"/>
              <a:t>йөрээлди чугаалап</a:t>
            </a:r>
            <a:r>
              <a:rPr lang="ru-RU" sz="2400" dirty="0" smtClean="0"/>
              <a:t> </a:t>
            </a:r>
            <a:r>
              <a:rPr lang="ru-RU" sz="2400" dirty="0" err="1" smtClean="0"/>
              <a:t>турда</a:t>
            </a:r>
            <a:r>
              <a:rPr lang="ru-RU" sz="2400" dirty="0" smtClean="0"/>
              <a:t> </a:t>
            </a:r>
            <a:r>
              <a:rPr lang="ru-RU" sz="2400" dirty="0" err="1" smtClean="0"/>
              <a:t>хөй чон</a:t>
            </a:r>
            <a:r>
              <a:rPr lang="ru-RU" sz="2400" dirty="0" smtClean="0"/>
              <a:t>. </a:t>
            </a:r>
            <a:r>
              <a:rPr lang="ru-RU" sz="2400" dirty="0" err="1" smtClean="0"/>
              <a:t>«йөрээл доктаазын</a:t>
            </a:r>
            <a:r>
              <a:rPr lang="ru-RU" sz="2400" dirty="0" smtClean="0"/>
              <a:t>!» </a:t>
            </a:r>
            <a:r>
              <a:rPr lang="ru-RU" sz="2400" dirty="0" err="1" smtClean="0"/>
              <a:t>деп</a:t>
            </a:r>
            <a:r>
              <a:rPr lang="ru-RU" sz="2400" dirty="0" smtClean="0"/>
              <a:t> </a:t>
            </a:r>
            <a:r>
              <a:rPr lang="ru-RU" sz="2400" dirty="0" err="1" smtClean="0"/>
              <a:t>деткип</a:t>
            </a:r>
            <a:r>
              <a:rPr lang="ru-RU" sz="2400" dirty="0" smtClean="0"/>
              <a:t> </a:t>
            </a:r>
            <a:r>
              <a:rPr lang="ru-RU" sz="2400" dirty="0" err="1" smtClean="0"/>
              <a:t>турар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 </a:t>
            </a:r>
          </a:p>
          <a:p>
            <a:pPr lvl="8"/>
            <a:r>
              <a:rPr lang="ru-RU" sz="2400" dirty="0" err="1" smtClean="0"/>
              <a:t>Харам</a:t>
            </a:r>
            <a:r>
              <a:rPr lang="ru-RU" sz="2400" dirty="0" smtClean="0"/>
              <a:t> </a:t>
            </a:r>
            <a:r>
              <a:rPr lang="ru-RU" sz="2400" dirty="0" err="1" smtClean="0"/>
              <a:t>болбазын</a:t>
            </a:r>
            <a:r>
              <a:rPr lang="ru-RU" sz="2400" dirty="0" smtClean="0"/>
              <a:t>,</a:t>
            </a:r>
          </a:p>
          <a:p>
            <a:pPr lvl="8"/>
            <a:r>
              <a:rPr lang="ru-RU" sz="2400" dirty="0" err="1" smtClean="0"/>
              <a:t>Казанга</a:t>
            </a:r>
            <a:r>
              <a:rPr lang="ru-RU" sz="2400" dirty="0" smtClean="0"/>
              <a:t> </a:t>
            </a:r>
            <a:r>
              <a:rPr lang="ru-RU" sz="2400" dirty="0" err="1" smtClean="0"/>
              <a:t>паштанмазын</a:t>
            </a:r>
            <a:endParaRPr lang="ru-RU" sz="2400" dirty="0" smtClean="0"/>
          </a:p>
          <a:p>
            <a:pPr lvl="8"/>
            <a:r>
              <a:rPr lang="ru-RU" sz="2400" dirty="0" err="1" smtClean="0"/>
              <a:t>Хыныыр</a:t>
            </a:r>
            <a:r>
              <a:rPr lang="ru-RU" sz="2400" dirty="0" smtClean="0"/>
              <a:t> </a:t>
            </a:r>
            <a:r>
              <a:rPr lang="ru-RU" sz="2400" dirty="0" err="1" smtClean="0"/>
              <a:t>болбазын</a:t>
            </a:r>
            <a:r>
              <a:rPr lang="ru-RU" sz="2400" dirty="0" smtClean="0"/>
              <a:t>,</a:t>
            </a:r>
          </a:p>
          <a:p>
            <a:pPr lvl="8"/>
            <a:r>
              <a:rPr lang="ru-RU" sz="2400" dirty="0" err="1" smtClean="0"/>
              <a:t>Хымышка</a:t>
            </a:r>
            <a:r>
              <a:rPr lang="ru-RU" sz="2400" dirty="0" smtClean="0"/>
              <a:t> </a:t>
            </a:r>
            <a:r>
              <a:rPr lang="ru-RU" sz="2400" dirty="0" err="1" smtClean="0"/>
              <a:t>паштанмазын</a:t>
            </a:r>
            <a:r>
              <a:rPr lang="ru-RU" sz="2400" dirty="0" smtClean="0"/>
              <a:t>!</a:t>
            </a:r>
          </a:p>
          <a:p>
            <a:pPr lvl="8"/>
            <a:r>
              <a:rPr lang="ru-RU" sz="2400" dirty="0" err="1" smtClean="0"/>
              <a:t>Арт</a:t>
            </a:r>
            <a:r>
              <a:rPr lang="ru-RU" sz="2400" dirty="0" smtClean="0"/>
              <a:t> </a:t>
            </a:r>
            <a:r>
              <a:rPr lang="ru-RU" sz="2400" dirty="0" err="1" smtClean="0"/>
              <a:t>ажарда</a:t>
            </a:r>
            <a:r>
              <a:rPr lang="ru-RU" sz="2400" dirty="0" smtClean="0"/>
              <a:t> </a:t>
            </a:r>
            <a:r>
              <a:rPr lang="ru-RU" sz="2400" dirty="0" err="1" smtClean="0"/>
              <a:t>бараанныг</a:t>
            </a:r>
            <a:r>
              <a:rPr lang="ru-RU" sz="2400" dirty="0" smtClean="0"/>
              <a:t> </a:t>
            </a:r>
            <a:r>
              <a:rPr lang="ru-RU" sz="2400" dirty="0" err="1" smtClean="0"/>
              <a:t>болзун</a:t>
            </a:r>
            <a:r>
              <a:rPr lang="ru-RU" sz="2400" dirty="0" smtClean="0"/>
              <a:t>!</a:t>
            </a:r>
          </a:p>
          <a:p>
            <a:pPr lvl="8"/>
            <a:r>
              <a:rPr lang="ru-RU" sz="2400" dirty="0" err="1" smtClean="0"/>
              <a:t>Аштаан</a:t>
            </a:r>
            <a:r>
              <a:rPr lang="ru-RU" sz="2400" dirty="0" smtClean="0"/>
              <a:t> </a:t>
            </a:r>
            <a:r>
              <a:rPr lang="ru-RU" sz="2400" dirty="0" err="1" smtClean="0"/>
              <a:t>чүвезин айтырып</a:t>
            </a:r>
            <a:r>
              <a:rPr lang="ru-RU" sz="2400" dirty="0" smtClean="0"/>
              <a:t> </a:t>
            </a:r>
            <a:r>
              <a:rPr lang="ru-RU" sz="2400" dirty="0" err="1" smtClean="0"/>
              <a:t>келзин</a:t>
            </a:r>
            <a:r>
              <a:rPr lang="ru-RU" sz="2400" dirty="0" smtClean="0"/>
              <a:t>!</a:t>
            </a:r>
          </a:p>
          <a:p>
            <a:pPr lvl="8"/>
            <a:r>
              <a:rPr lang="ru-RU" sz="2400" dirty="0" err="1" smtClean="0"/>
              <a:t>Хем</a:t>
            </a:r>
            <a:r>
              <a:rPr lang="ru-RU" sz="2400" dirty="0" smtClean="0"/>
              <a:t> </a:t>
            </a:r>
            <a:r>
              <a:rPr lang="ru-RU" sz="2400" dirty="0" err="1" smtClean="0"/>
              <a:t>кежерде</a:t>
            </a:r>
            <a:r>
              <a:rPr lang="ru-RU" sz="2400" dirty="0" smtClean="0"/>
              <a:t> </a:t>
            </a:r>
            <a:r>
              <a:rPr lang="ru-RU" sz="2400" dirty="0" err="1" smtClean="0"/>
              <a:t>доозуннуг</a:t>
            </a:r>
            <a:r>
              <a:rPr lang="ru-RU" sz="2400" dirty="0" smtClean="0"/>
              <a:t> </a:t>
            </a:r>
            <a:r>
              <a:rPr lang="ru-RU" sz="2400" dirty="0" err="1" smtClean="0"/>
              <a:t>болзун</a:t>
            </a:r>
            <a:r>
              <a:rPr lang="ru-RU" sz="2400" dirty="0" smtClean="0"/>
              <a:t>,</a:t>
            </a:r>
          </a:p>
          <a:p>
            <a:pPr lvl="8"/>
            <a:r>
              <a:rPr lang="ru-RU" sz="2400" dirty="0" err="1" smtClean="0"/>
              <a:t>Кээргенчиг</a:t>
            </a:r>
            <a:r>
              <a:rPr lang="ru-RU" sz="2400" dirty="0" smtClean="0"/>
              <a:t> </a:t>
            </a:r>
            <a:r>
              <a:rPr lang="ru-RU" sz="2400" dirty="0" err="1" smtClean="0"/>
              <a:t>чүве колданып</a:t>
            </a:r>
            <a:r>
              <a:rPr lang="ru-RU" sz="2400" dirty="0" smtClean="0"/>
              <a:t> </a:t>
            </a:r>
            <a:r>
              <a:rPr lang="ru-RU" sz="2400" dirty="0" err="1" smtClean="0"/>
              <a:t>келзин</a:t>
            </a:r>
            <a:r>
              <a:rPr lang="ru-RU" sz="2400" dirty="0" smtClean="0"/>
              <a:t>!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48680"/>
            <a:ext cx="8229600" cy="4389120"/>
          </a:xfrm>
        </p:spPr>
        <p:txBody>
          <a:bodyPr>
            <a:noAutofit/>
          </a:bodyPr>
          <a:lstStyle/>
          <a:p>
            <a:r>
              <a:rPr lang="ru-RU" sz="3200" dirty="0" smtClean="0"/>
              <a:t>   </a:t>
            </a:r>
            <a:r>
              <a:rPr lang="ru-RU" sz="2000" dirty="0" smtClean="0"/>
              <a:t>Тыва </a:t>
            </a:r>
            <a:r>
              <a:rPr lang="ru-RU" sz="2000" dirty="0" smtClean="0"/>
              <a:t>улус </a:t>
            </a:r>
            <a:r>
              <a:rPr lang="ru-RU" sz="2000" dirty="0" err="1" smtClean="0"/>
              <a:t>аңнап чорааш</a:t>
            </a:r>
            <a:r>
              <a:rPr lang="ru-RU" sz="2000" dirty="0" smtClean="0"/>
              <a:t>, </a:t>
            </a:r>
            <a:r>
              <a:rPr lang="ru-RU" sz="2000" dirty="0" err="1" smtClean="0"/>
              <a:t>одагга</a:t>
            </a:r>
            <a:r>
              <a:rPr lang="ru-RU" sz="2000" dirty="0" smtClean="0"/>
              <a:t> </a:t>
            </a:r>
            <a:r>
              <a:rPr lang="ru-RU" sz="2000" dirty="0" smtClean="0"/>
              <a:t>   </a:t>
            </a:r>
            <a:r>
              <a:rPr lang="ru-RU" sz="2000" dirty="0" err="1" smtClean="0"/>
              <a:t>тоолдарга</a:t>
            </a:r>
            <a:r>
              <a:rPr lang="ru-RU" sz="2000" dirty="0" smtClean="0"/>
              <a:t>, </a:t>
            </a:r>
            <a:r>
              <a:rPr lang="ru-RU" sz="2000" dirty="0" err="1" smtClean="0"/>
              <a:t>оран-таңды ээзи</a:t>
            </a:r>
            <a:r>
              <a:rPr lang="ru-RU" sz="2000" dirty="0" smtClean="0"/>
              <a:t> </a:t>
            </a:r>
            <a:r>
              <a:rPr lang="ru-RU" sz="2000" dirty="0" err="1" smtClean="0"/>
              <a:t>ону</a:t>
            </a:r>
            <a:r>
              <a:rPr lang="ru-RU" sz="2000" dirty="0" smtClean="0"/>
              <a:t> </a:t>
            </a:r>
            <a:r>
              <a:rPr lang="ru-RU" sz="2000" dirty="0" err="1" smtClean="0"/>
              <a:t>ону</a:t>
            </a:r>
            <a:r>
              <a:rPr lang="ru-RU" sz="2000" dirty="0" smtClean="0"/>
              <a:t> </a:t>
            </a:r>
            <a:r>
              <a:rPr lang="ru-RU" sz="2000" dirty="0" err="1" smtClean="0"/>
              <a:t>таалап</a:t>
            </a:r>
            <a:r>
              <a:rPr lang="ru-RU" sz="2000" dirty="0" smtClean="0"/>
              <a:t> </a:t>
            </a:r>
            <a:r>
              <a:rPr lang="ru-RU" sz="2000" dirty="0" err="1" smtClean="0"/>
              <a:t>дыңнааш</a:t>
            </a:r>
            <a:r>
              <a:rPr lang="ru-RU" sz="2000" dirty="0" smtClean="0"/>
              <a:t>, </a:t>
            </a:r>
            <a:r>
              <a:rPr lang="ru-RU" sz="2000" dirty="0" err="1" smtClean="0"/>
              <a:t>эки</a:t>
            </a:r>
            <a:r>
              <a:rPr lang="ru-RU" sz="2000" dirty="0" smtClean="0"/>
              <a:t> </a:t>
            </a:r>
            <a:r>
              <a:rPr lang="ru-RU" sz="2000" dirty="0" err="1" smtClean="0"/>
              <a:t>көрнүр деп</a:t>
            </a:r>
            <a:r>
              <a:rPr lang="ru-RU" sz="2000" dirty="0" smtClean="0"/>
              <a:t> </a:t>
            </a:r>
            <a:r>
              <a:rPr lang="ru-RU" sz="2000" dirty="0" err="1" smtClean="0"/>
              <a:t>бүзүреп чораан</a:t>
            </a:r>
            <a:r>
              <a:rPr lang="ru-RU" sz="2000" dirty="0" smtClean="0"/>
              <a:t>. </a:t>
            </a:r>
            <a:r>
              <a:rPr lang="ru-RU" sz="2000" dirty="0" err="1" smtClean="0"/>
              <a:t>Улуг</a:t>
            </a:r>
            <a:r>
              <a:rPr lang="ru-RU" sz="2000" dirty="0" smtClean="0"/>
              <a:t> </a:t>
            </a:r>
            <a:r>
              <a:rPr lang="ru-RU" sz="2000" dirty="0" err="1" smtClean="0"/>
              <a:t>олчага</a:t>
            </a:r>
            <a:r>
              <a:rPr lang="ru-RU" sz="2000" dirty="0" smtClean="0"/>
              <a:t> </a:t>
            </a:r>
            <a:r>
              <a:rPr lang="ru-RU" sz="2000" dirty="0" err="1" smtClean="0"/>
              <a:t>таварыштырар</a:t>
            </a:r>
            <a:r>
              <a:rPr lang="ru-RU" sz="2000" dirty="0" smtClean="0"/>
              <a:t> </a:t>
            </a:r>
            <a:r>
              <a:rPr lang="ru-RU" sz="2000" dirty="0" err="1" smtClean="0"/>
              <a:t>деп</a:t>
            </a:r>
            <a:r>
              <a:rPr lang="ru-RU" sz="2000" dirty="0" smtClean="0"/>
              <a:t> </a:t>
            </a:r>
            <a:r>
              <a:rPr lang="ru-RU" sz="2000" dirty="0" err="1" smtClean="0"/>
              <a:t>сүзүглээр турган</a:t>
            </a:r>
            <a:r>
              <a:rPr lang="ru-RU" sz="2000" dirty="0" smtClean="0"/>
              <a:t>. </a:t>
            </a:r>
            <a:r>
              <a:rPr lang="ru-RU" sz="2000" dirty="0" err="1" smtClean="0"/>
              <a:t>Ол</a:t>
            </a:r>
            <a:r>
              <a:rPr lang="ru-RU" sz="2000" dirty="0" smtClean="0"/>
              <a:t> </a:t>
            </a:r>
            <a:r>
              <a:rPr lang="ru-RU" sz="2000" dirty="0" err="1" smtClean="0"/>
              <a:t>сүзүглел эрте-бурунгу</a:t>
            </a:r>
            <a:r>
              <a:rPr lang="ru-RU" sz="2000" dirty="0" smtClean="0"/>
              <a:t> </a:t>
            </a:r>
            <a:r>
              <a:rPr lang="ru-RU" sz="2000" dirty="0" err="1" smtClean="0"/>
              <a:t>шагда</a:t>
            </a:r>
            <a:r>
              <a:rPr lang="ru-RU" sz="2000" dirty="0" smtClean="0"/>
              <a:t> </a:t>
            </a:r>
            <a:r>
              <a:rPr lang="ru-RU" sz="2000" dirty="0" err="1" smtClean="0"/>
              <a:t>тывылган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   </a:t>
            </a:r>
            <a:r>
              <a:rPr lang="ru-RU" sz="2000" dirty="0" err="1" smtClean="0"/>
              <a:t>Аңчы кижи</a:t>
            </a:r>
            <a:r>
              <a:rPr lang="ru-RU" sz="2000" dirty="0" smtClean="0"/>
              <a:t> </a:t>
            </a:r>
            <a:r>
              <a:rPr lang="ru-RU" sz="2000" dirty="0" err="1" smtClean="0"/>
              <a:t>улуг</a:t>
            </a:r>
            <a:r>
              <a:rPr lang="ru-RU" sz="2000" dirty="0" smtClean="0"/>
              <a:t> </a:t>
            </a:r>
            <a:r>
              <a:rPr lang="ru-RU" sz="2000" dirty="0" err="1" smtClean="0"/>
              <a:t>арт</a:t>
            </a:r>
            <a:r>
              <a:rPr lang="ru-RU" sz="2000" dirty="0" smtClean="0"/>
              <a:t> </a:t>
            </a:r>
            <a:r>
              <a:rPr lang="ru-RU" sz="2000" dirty="0" err="1" smtClean="0"/>
              <a:t>кырынга</a:t>
            </a:r>
            <a:r>
              <a:rPr lang="ru-RU" sz="2000" dirty="0" smtClean="0"/>
              <a:t> </a:t>
            </a:r>
            <a:r>
              <a:rPr lang="ru-RU" sz="2000" dirty="0" err="1" smtClean="0"/>
              <a:t>келгеш</a:t>
            </a:r>
            <a:r>
              <a:rPr lang="ru-RU" sz="2000" dirty="0" smtClean="0"/>
              <a:t>, </a:t>
            </a:r>
            <a:r>
              <a:rPr lang="ru-RU" sz="2000" dirty="0" err="1" smtClean="0"/>
              <a:t>аъдындан</a:t>
            </a:r>
            <a:r>
              <a:rPr lang="ru-RU" sz="2000" dirty="0" smtClean="0"/>
              <a:t> </a:t>
            </a:r>
            <a:r>
              <a:rPr lang="ru-RU" sz="2000" dirty="0" err="1" smtClean="0"/>
              <a:t>дүшкеш, оваага</a:t>
            </a:r>
            <a:r>
              <a:rPr lang="ru-RU" sz="2000" dirty="0" smtClean="0"/>
              <a:t> </a:t>
            </a:r>
            <a:r>
              <a:rPr lang="ru-RU" sz="2000" dirty="0" err="1" smtClean="0"/>
              <a:t>чалама</a:t>
            </a:r>
            <a:r>
              <a:rPr lang="ru-RU" sz="2000" dirty="0" smtClean="0"/>
              <a:t> </a:t>
            </a:r>
            <a:r>
              <a:rPr lang="ru-RU" sz="2000" dirty="0" err="1" smtClean="0"/>
              <a:t>пөзүн баглааш</a:t>
            </a:r>
            <a:r>
              <a:rPr lang="ru-RU" sz="2000" dirty="0" smtClean="0"/>
              <a:t>, </a:t>
            </a:r>
            <a:r>
              <a:rPr lang="ru-RU" sz="2000" dirty="0" err="1" smtClean="0"/>
              <a:t>саңын салгаш</a:t>
            </a:r>
            <a:r>
              <a:rPr lang="ru-RU" sz="2000" dirty="0" smtClean="0"/>
              <a:t>, </a:t>
            </a:r>
            <a:r>
              <a:rPr lang="ru-RU" sz="2000" dirty="0" err="1" smtClean="0"/>
              <a:t>аъш-чеминиң дээжизин</a:t>
            </a:r>
            <a:r>
              <a:rPr lang="ru-RU" sz="2000" dirty="0" smtClean="0"/>
              <a:t> </a:t>
            </a:r>
            <a:r>
              <a:rPr lang="ru-RU" sz="2000" dirty="0" err="1" smtClean="0"/>
              <a:t>чажып</a:t>
            </a:r>
            <a:r>
              <a:rPr lang="ru-RU" sz="2000" dirty="0" smtClean="0"/>
              <a:t>, </a:t>
            </a:r>
            <a:r>
              <a:rPr lang="ru-RU" sz="2000" dirty="0" err="1" smtClean="0"/>
              <a:t>чалбарыыр</a:t>
            </a:r>
            <a:r>
              <a:rPr lang="ru-RU" sz="2000" dirty="0" smtClean="0"/>
              <a:t>:</a:t>
            </a:r>
          </a:p>
          <a:p>
            <a:pPr lvl="5"/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</a:rPr>
              <a:t>Олчалыг-омактыг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pPr lvl="2"/>
            <a:r>
              <a:rPr lang="ru-RU" sz="1600" b="1" dirty="0" smtClean="0">
                <a:solidFill>
                  <a:srgbClr val="FF0000"/>
                </a:solidFill>
              </a:rPr>
              <a:t>                 </a:t>
            </a:r>
            <a:r>
              <a:rPr lang="ru-RU" sz="1600" b="1" dirty="0" err="1" smtClean="0">
                <a:solidFill>
                  <a:srgbClr val="FF0000"/>
                </a:solidFill>
              </a:rPr>
              <a:t>Дээр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</a:rPr>
              <a:t>адам</a:t>
            </a:r>
            <a:r>
              <a:rPr lang="ru-RU" sz="1600" b="1" dirty="0" smtClean="0">
                <a:solidFill>
                  <a:srgbClr val="FF0000"/>
                </a:solidFill>
              </a:rPr>
              <a:t>, </a:t>
            </a:r>
            <a:r>
              <a:rPr lang="ru-RU" sz="1600" b="1" dirty="0" err="1" smtClean="0">
                <a:solidFill>
                  <a:srgbClr val="FF0000"/>
                </a:solidFill>
              </a:rPr>
              <a:t>Делегей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</a:rPr>
              <a:t>ием</a:t>
            </a:r>
            <a:r>
              <a:rPr lang="ru-RU" sz="1600" b="1" dirty="0" smtClean="0">
                <a:solidFill>
                  <a:srgbClr val="FF0000"/>
                </a:solidFill>
              </a:rPr>
              <a:t>!</a:t>
            </a:r>
          </a:p>
          <a:p>
            <a:pPr lvl="2"/>
            <a:r>
              <a:rPr lang="ru-RU" sz="1600" b="1" dirty="0" smtClean="0">
                <a:solidFill>
                  <a:srgbClr val="FF0000"/>
                </a:solidFill>
              </a:rPr>
              <a:t>                </a:t>
            </a:r>
            <a:r>
              <a:rPr lang="ru-RU" sz="1600" b="1" dirty="0" err="1" smtClean="0">
                <a:solidFill>
                  <a:srgbClr val="FF0000"/>
                </a:solidFill>
              </a:rPr>
              <a:t>Чораан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</a:rPr>
              <a:t>ботка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</a:rPr>
              <a:t>човаг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</a:rPr>
              <a:t>чок</a:t>
            </a:r>
            <a:r>
              <a:rPr lang="ru-RU" sz="1600" b="1" dirty="0" smtClean="0">
                <a:solidFill>
                  <a:srgbClr val="FF0000"/>
                </a:solidFill>
              </a:rPr>
              <a:t>,</a:t>
            </a:r>
          </a:p>
          <a:p>
            <a:pPr lvl="2"/>
            <a:r>
              <a:rPr lang="ru-RU" sz="1600" b="1" dirty="0" smtClean="0">
                <a:solidFill>
                  <a:srgbClr val="FF0000"/>
                </a:solidFill>
              </a:rPr>
              <a:t>                Оран </a:t>
            </a:r>
            <a:r>
              <a:rPr lang="ru-RU" sz="1600" b="1" dirty="0" err="1" smtClean="0">
                <a:solidFill>
                  <a:srgbClr val="FF0000"/>
                </a:solidFill>
              </a:rPr>
              <a:t>таңдым өршээ</a:t>
            </a:r>
            <a:r>
              <a:rPr lang="ru-RU" sz="1600" b="1" dirty="0" smtClean="0">
                <a:solidFill>
                  <a:srgbClr val="FF0000"/>
                </a:solidFill>
              </a:rPr>
              <a:t>!</a:t>
            </a:r>
          </a:p>
          <a:p>
            <a:pPr lvl="2"/>
            <a:r>
              <a:rPr lang="ru-RU" sz="1600" b="1" dirty="0" smtClean="0">
                <a:solidFill>
                  <a:srgbClr val="FF0000"/>
                </a:solidFill>
              </a:rPr>
              <a:t>                </a:t>
            </a:r>
            <a:r>
              <a:rPr lang="ru-RU" sz="1600" b="1" dirty="0" err="1" smtClean="0">
                <a:solidFill>
                  <a:srgbClr val="FF0000"/>
                </a:solidFill>
              </a:rPr>
              <a:t>Овааның </a:t>
            </a:r>
            <a:r>
              <a:rPr lang="ru-RU" sz="1600" b="1" dirty="0" err="1" smtClean="0">
                <a:solidFill>
                  <a:srgbClr val="FF0000"/>
                </a:solidFill>
              </a:rPr>
              <a:t>улуу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</a:rPr>
              <a:t>сенде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</a:rPr>
              <a:t>болзун</a:t>
            </a:r>
            <a:r>
              <a:rPr lang="ru-RU" sz="1600" b="1" dirty="0" smtClean="0">
                <a:solidFill>
                  <a:srgbClr val="FF0000"/>
                </a:solidFill>
              </a:rPr>
              <a:t>!</a:t>
            </a:r>
          </a:p>
          <a:p>
            <a:pPr lvl="2"/>
            <a:r>
              <a:rPr lang="ru-RU" sz="1600" b="1" dirty="0" smtClean="0">
                <a:solidFill>
                  <a:srgbClr val="FF0000"/>
                </a:solidFill>
              </a:rPr>
              <a:t>                </a:t>
            </a:r>
            <a:r>
              <a:rPr lang="ru-RU" sz="1600" b="1" dirty="0" err="1" smtClean="0">
                <a:solidFill>
                  <a:srgbClr val="FF0000"/>
                </a:solidFill>
              </a:rPr>
              <a:t>Олчаның </a:t>
            </a:r>
            <a:r>
              <a:rPr lang="ru-RU" sz="1600" b="1" dirty="0" err="1" smtClean="0">
                <a:solidFill>
                  <a:srgbClr val="FF0000"/>
                </a:solidFill>
              </a:rPr>
              <a:t>улуу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</a:rPr>
              <a:t>менде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</a:rPr>
              <a:t>болзун</a:t>
            </a:r>
            <a:r>
              <a:rPr lang="ru-RU" sz="1600" b="1" dirty="0" smtClean="0">
                <a:solidFill>
                  <a:srgbClr val="FF0000"/>
                </a:solidFill>
              </a:rPr>
              <a:t>!</a:t>
            </a:r>
          </a:p>
          <a:p>
            <a:pPr lvl="2"/>
            <a:r>
              <a:rPr lang="ru-RU" sz="1600" b="1" dirty="0" smtClean="0">
                <a:solidFill>
                  <a:srgbClr val="FF0000"/>
                </a:solidFill>
              </a:rPr>
              <a:t>                </a:t>
            </a:r>
            <a:r>
              <a:rPr lang="ru-RU" sz="1600" b="1" dirty="0" err="1" smtClean="0">
                <a:solidFill>
                  <a:srgbClr val="FF0000"/>
                </a:solidFill>
              </a:rPr>
              <a:t>Артың </a:t>
            </a:r>
            <a:r>
              <a:rPr lang="ru-RU" sz="1600" b="1" dirty="0" err="1" smtClean="0">
                <a:solidFill>
                  <a:srgbClr val="FF0000"/>
                </a:solidFill>
              </a:rPr>
              <a:t>улуу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</a:rPr>
              <a:t>сенде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</a:rPr>
              <a:t>болзун</a:t>
            </a:r>
            <a:r>
              <a:rPr lang="ru-RU" sz="1600" b="1" dirty="0" smtClean="0">
                <a:solidFill>
                  <a:srgbClr val="FF0000"/>
                </a:solidFill>
              </a:rPr>
              <a:t>!</a:t>
            </a:r>
          </a:p>
          <a:p>
            <a:pPr lvl="2"/>
            <a:r>
              <a:rPr lang="ru-RU" sz="1600" b="1" dirty="0" smtClean="0">
                <a:solidFill>
                  <a:srgbClr val="FF0000"/>
                </a:solidFill>
              </a:rPr>
              <a:t>               </a:t>
            </a:r>
            <a:r>
              <a:rPr lang="ru-RU" sz="1600" b="1" dirty="0" err="1" smtClean="0">
                <a:solidFill>
                  <a:srgbClr val="FF0000"/>
                </a:solidFill>
              </a:rPr>
              <a:t>Артынчактың </a:t>
            </a:r>
            <a:r>
              <a:rPr lang="ru-RU" sz="1600" b="1" dirty="0" err="1" smtClean="0">
                <a:solidFill>
                  <a:srgbClr val="FF0000"/>
                </a:solidFill>
              </a:rPr>
              <a:t>улуу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</a:rPr>
              <a:t>менде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</a:rPr>
              <a:t>болзун</a:t>
            </a:r>
            <a:r>
              <a:rPr lang="ru-RU" sz="1600" b="1" dirty="0" smtClean="0">
                <a:solidFill>
                  <a:srgbClr val="FF0000"/>
                </a:solidFill>
              </a:rPr>
              <a:t>!</a:t>
            </a:r>
          </a:p>
          <a:p>
            <a:pPr lvl="2"/>
            <a:r>
              <a:rPr lang="ru-RU" sz="1600" b="1" dirty="0" smtClean="0">
                <a:solidFill>
                  <a:srgbClr val="FF0000"/>
                </a:solidFill>
              </a:rPr>
              <a:t>                </a:t>
            </a:r>
            <a:r>
              <a:rPr lang="ru-RU" sz="1600" b="1" dirty="0" err="1" smtClean="0">
                <a:solidFill>
                  <a:srgbClr val="FF0000"/>
                </a:solidFill>
              </a:rPr>
              <a:t>Эрээн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</a:rPr>
              <a:t>алаң эриинден</a:t>
            </a:r>
            <a:r>
              <a:rPr lang="ru-RU" sz="1600" b="1" dirty="0" smtClean="0">
                <a:solidFill>
                  <a:srgbClr val="FF0000"/>
                </a:solidFill>
              </a:rPr>
              <a:t>,</a:t>
            </a:r>
          </a:p>
          <a:p>
            <a:pPr lvl="2"/>
            <a:r>
              <a:rPr lang="ru-RU" sz="1600" b="1" dirty="0" smtClean="0">
                <a:solidFill>
                  <a:srgbClr val="FF0000"/>
                </a:solidFill>
              </a:rPr>
              <a:t>                </a:t>
            </a:r>
            <a:r>
              <a:rPr lang="ru-RU" sz="1600" b="1" dirty="0" err="1" smtClean="0">
                <a:solidFill>
                  <a:srgbClr val="FF0000"/>
                </a:solidFill>
              </a:rPr>
              <a:t>Каас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</a:rPr>
              <a:t>алаң хаайындан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pPr lvl="2"/>
            <a:r>
              <a:rPr lang="ru-RU" sz="1600" b="1" dirty="0" smtClean="0">
                <a:solidFill>
                  <a:srgbClr val="FF0000"/>
                </a:solidFill>
              </a:rPr>
              <a:t>               </a:t>
            </a:r>
            <a:r>
              <a:rPr lang="ru-RU" sz="1600" b="1" dirty="0" err="1" smtClean="0">
                <a:solidFill>
                  <a:srgbClr val="FF0000"/>
                </a:solidFill>
              </a:rPr>
              <a:t>Астырып-дистирип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</a:rPr>
              <a:t>тур,</a:t>
            </a:r>
          </a:p>
          <a:p>
            <a:pPr lvl="2"/>
            <a:r>
              <a:rPr lang="ru-RU" sz="1600" b="1" dirty="0" smtClean="0">
                <a:solidFill>
                  <a:srgbClr val="FF0000"/>
                </a:solidFill>
              </a:rPr>
              <a:t>              </a:t>
            </a:r>
            <a:r>
              <a:rPr lang="ru-RU" sz="1600" b="1" dirty="0" err="1" smtClean="0">
                <a:solidFill>
                  <a:srgbClr val="FF0000"/>
                </a:solidFill>
              </a:rPr>
              <a:t>Алдын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</a:rPr>
              <a:t>таңдым!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pPr lvl="2"/>
            <a:r>
              <a:rPr lang="ru-RU" sz="1600" b="1" dirty="0" smtClean="0">
                <a:solidFill>
                  <a:srgbClr val="FF0000"/>
                </a:solidFill>
              </a:rPr>
              <a:t> 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/>
            </a:r>
            <a:br>
              <a:rPr lang="ru-RU" sz="1600" b="1" dirty="0" smtClean="0">
                <a:solidFill>
                  <a:srgbClr val="FF0000"/>
                </a:solidFill>
              </a:rPr>
            </a:br>
            <a:endParaRPr lang="ru-RU" sz="1600" b="1" dirty="0" smtClean="0">
              <a:solidFill>
                <a:srgbClr val="FF0000"/>
              </a:solidFill>
            </a:endParaRPr>
          </a:p>
          <a:p>
            <a:r>
              <a:rPr lang="ru-RU" sz="1600" b="1" dirty="0" smtClean="0">
                <a:solidFill>
                  <a:srgbClr val="FF0000"/>
                </a:solidFill>
              </a:rPr>
              <a:t> 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6064250"/>
          </a:xfrm>
        </p:spPr>
        <p:txBody>
          <a:bodyPr>
            <a:normAutofit fontScale="97500"/>
          </a:bodyPr>
          <a:lstStyle/>
          <a:p>
            <a:r>
              <a:rPr lang="ru-RU" b="1" i="1" dirty="0" err="1" smtClean="0">
                <a:solidFill>
                  <a:srgbClr val="FF0000"/>
                </a:solidFill>
              </a:rPr>
              <a:t>Бистиң </a:t>
            </a:r>
            <a:r>
              <a:rPr lang="ru-RU" b="1" i="1" dirty="0" err="1" smtClean="0">
                <a:solidFill>
                  <a:srgbClr val="FF0000"/>
                </a:solidFill>
              </a:rPr>
              <a:t>ада-өгбелеривис суг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бажынга</a:t>
            </a:r>
            <a:r>
              <a:rPr lang="ru-RU" b="1" i="1" dirty="0" smtClean="0">
                <a:solidFill>
                  <a:srgbClr val="FF0000"/>
                </a:solidFill>
              </a:rPr>
              <a:t>, </a:t>
            </a:r>
            <a:r>
              <a:rPr lang="ru-RU" b="1" i="1" dirty="0" err="1" smtClean="0">
                <a:solidFill>
                  <a:srgbClr val="FF0000"/>
                </a:solidFill>
              </a:rPr>
              <a:t>аржаанга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чүдүп сүзүглээр чаңчылдыг турган</a:t>
            </a:r>
            <a:r>
              <a:rPr lang="ru-RU" b="1" i="1" dirty="0" smtClean="0">
                <a:solidFill>
                  <a:srgbClr val="FF0000"/>
                </a:solidFill>
              </a:rPr>
              <a:t>.</a:t>
            </a:r>
          </a:p>
          <a:p>
            <a:endParaRPr lang="ru-RU" b="1" i="1" dirty="0" smtClean="0">
              <a:solidFill>
                <a:srgbClr val="FF0000"/>
              </a:solidFill>
            </a:endParaRPr>
          </a:p>
          <a:p>
            <a:r>
              <a:rPr lang="ru-RU" dirty="0" err="1" smtClean="0">
                <a:solidFill>
                  <a:srgbClr val="C00000"/>
                </a:solidFill>
              </a:rPr>
              <a:t>Өршээ хайыракан</a:t>
            </a:r>
            <a:r>
              <a:rPr lang="ru-RU" dirty="0" smtClean="0">
                <a:solidFill>
                  <a:srgbClr val="C00000"/>
                </a:solidFill>
              </a:rPr>
              <a:t>!</a:t>
            </a:r>
          </a:p>
          <a:p>
            <a:r>
              <a:rPr lang="ru-RU" dirty="0" err="1" smtClean="0">
                <a:solidFill>
                  <a:srgbClr val="C00000"/>
                </a:solidFill>
              </a:rPr>
              <a:t>Човалаңым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err="1" smtClean="0">
                <a:solidFill>
                  <a:srgbClr val="C00000"/>
                </a:solidFill>
              </a:rPr>
              <a:t>Чоттулдуруп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бер</a:t>
            </a:r>
            <a:r>
              <a:rPr lang="ru-RU" dirty="0" smtClean="0">
                <a:solidFill>
                  <a:srgbClr val="C00000"/>
                </a:solidFill>
              </a:rPr>
              <a:t>,</a:t>
            </a:r>
          </a:p>
          <a:p>
            <a:r>
              <a:rPr lang="ru-RU" dirty="0" err="1" smtClean="0">
                <a:solidFill>
                  <a:srgbClr val="C00000"/>
                </a:solidFill>
              </a:rPr>
              <a:t>Аарыым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err="1" smtClean="0">
                <a:solidFill>
                  <a:srgbClr val="C00000"/>
                </a:solidFill>
              </a:rPr>
              <a:t>Арылдырып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бер</a:t>
            </a:r>
            <a:r>
              <a:rPr lang="ru-RU" dirty="0" smtClean="0">
                <a:solidFill>
                  <a:srgbClr val="C00000"/>
                </a:solidFill>
              </a:rPr>
              <a:t>,</a:t>
            </a:r>
          </a:p>
          <a:p>
            <a:r>
              <a:rPr lang="ru-RU" dirty="0" err="1" smtClean="0">
                <a:solidFill>
                  <a:srgbClr val="C00000"/>
                </a:solidFill>
              </a:rPr>
              <a:t>Адап-Сурап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келдим</a:t>
            </a:r>
            <a:r>
              <a:rPr lang="ru-RU" dirty="0" smtClean="0">
                <a:solidFill>
                  <a:srgbClr val="C00000"/>
                </a:solidFill>
              </a:rPr>
              <a:t>,</a:t>
            </a:r>
          </a:p>
          <a:p>
            <a:r>
              <a:rPr lang="ru-RU" dirty="0" err="1" smtClean="0">
                <a:solidFill>
                  <a:srgbClr val="C00000"/>
                </a:solidFill>
              </a:rPr>
              <a:t>Алдын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аржааным</a:t>
            </a:r>
            <a:r>
              <a:rPr lang="ru-RU" dirty="0" smtClean="0">
                <a:solidFill>
                  <a:srgbClr val="C00000"/>
                </a:solidFill>
              </a:rPr>
              <a:t>!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160000"/>
              </a:lnSpc>
            </a:pPr>
            <a:r>
              <a:rPr lang="ru-RU" b="1" i="1" dirty="0" smtClean="0">
                <a:solidFill>
                  <a:srgbClr val="FF0000"/>
                </a:solidFill>
              </a:rPr>
              <a:t>Тыва </a:t>
            </a:r>
            <a:r>
              <a:rPr lang="ru-RU" b="1" i="1" dirty="0" err="1" smtClean="0">
                <a:solidFill>
                  <a:srgbClr val="FF0000"/>
                </a:solidFill>
              </a:rPr>
              <a:t>кижи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эртенги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шайының үстүн </a:t>
            </a:r>
            <a:r>
              <a:rPr lang="ru-RU" b="1" i="1" dirty="0" smtClean="0">
                <a:solidFill>
                  <a:srgbClr val="FF0000"/>
                </a:solidFill>
              </a:rPr>
              <a:t>азы </a:t>
            </a:r>
            <a:r>
              <a:rPr lang="ru-RU" b="1" i="1" dirty="0" err="1" smtClean="0">
                <a:solidFill>
                  <a:srgbClr val="FF0000"/>
                </a:solidFill>
              </a:rPr>
              <a:t>сүттү </a:t>
            </a:r>
            <a:r>
              <a:rPr lang="ru-RU" b="1" i="1" dirty="0" smtClean="0">
                <a:solidFill>
                  <a:srgbClr val="FF0000"/>
                </a:solidFill>
              </a:rPr>
              <a:t>«</a:t>
            </a:r>
            <a:r>
              <a:rPr lang="ru-RU" b="1" i="1" dirty="0" err="1" smtClean="0">
                <a:solidFill>
                  <a:srgbClr val="FF0000"/>
                </a:solidFill>
              </a:rPr>
              <a:t>тос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карак</a:t>
            </a:r>
            <a:r>
              <a:rPr lang="ru-RU" b="1" i="1" dirty="0" smtClean="0">
                <a:solidFill>
                  <a:srgbClr val="FF0000"/>
                </a:solidFill>
              </a:rPr>
              <a:t>» </a:t>
            </a:r>
            <a:r>
              <a:rPr lang="ru-RU" b="1" i="1" dirty="0" err="1" smtClean="0">
                <a:solidFill>
                  <a:srgbClr val="FF0000"/>
                </a:solidFill>
              </a:rPr>
              <a:t>деп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чажыг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ыяжы-биле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долгандыр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турар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делегейже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өргүп чашкаш</a:t>
            </a:r>
            <a:r>
              <a:rPr lang="ru-RU" b="1" i="1" dirty="0" smtClean="0">
                <a:solidFill>
                  <a:srgbClr val="FF0000"/>
                </a:solidFill>
              </a:rPr>
              <a:t>, </a:t>
            </a:r>
            <a:r>
              <a:rPr lang="ru-RU" b="1" i="1" dirty="0" err="1" smtClean="0">
                <a:solidFill>
                  <a:srgbClr val="FF0000"/>
                </a:solidFill>
              </a:rPr>
              <a:t>чалбарыг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чугаалаар</a:t>
            </a:r>
            <a:r>
              <a:rPr lang="ru-RU" b="1" i="1" dirty="0" smtClean="0">
                <a:solidFill>
                  <a:srgbClr val="FF0000"/>
                </a:solidFill>
              </a:rPr>
              <a:t>:</a:t>
            </a:r>
          </a:p>
          <a:p>
            <a:endParaRPr lang="ru-RU" dirty="0" smtClean="0"/>
          </a:p>
          <a:p>
            <a:r>
              <a:rPr lang="ru-RU" dirty="0" err="1" smtClean="0"/>
              <a:t>Эринниг</a:t>
            </a:r>
            <a:r>
              <a:rPr lang="ru-RU" dirty="0" smtClean="0"/>
              <a:t> </a:t>
            </a:r>
            <a:r>
              <a:rPr lang="ru-RU" dirty="0" err="1" smtClean="0"/>
              <a:t>чүвеге                                    </a:t>
            </a:r>
            <a:r>
              <a:rPr lang="ru-RU" dirty="0" err="1" smtClean="0"/>
              <a:t>    </a:t>
            </a:r>
            <a:r>
              <a:rPr lang="ru-RU" dirty="0" err="1" smtClean="0"/>
              <a:t>Алдыгым</a:t>
            </a:r>
            <a:r>
              <a:rPr lang="ru-RU" dirty="0" smtClean="0"/>
              <a:t>, </a:t>
            </a:r>
            <a:r>
              <a:rPr lang="ru-RU" dirty="0" err="1" smtClean="0"/>
              <a:t>Үстүгүм</a:t>
            </a:r>
            <a:r>
              <a:rPr lang="ru-RU" dirty="0" smtClean="0"/>
              <a:t>      </a:t>
            </a:r>
          </a:p>
          <a:p>
            <a:r>
              <a:rPr lang="ru-RU" dirty="0" err="1" smtClean="0"/>
              <a:t>Эмзетпедим</a:t>
            </a:r>
            <a:r>
              <a:rPr lang="ru-RU" dirty="0" smtClean="0"/>
              <a:t>                                          </a:t>
            </a:r>
            <a:r>
              <a:rPr lang="ru-RU" dirty="0" smtClean="0"/>
              <a:t>    </a:t>
            </a:r>
            <a:r>
              <a:rPr lang="ru-RU" dirty="0" err="1" smtClean="0"/>
              <a:t>Алдын</a:t>
            </a:r>
            <a:r>
              <a:rPr lang="ru-RU" dirty="0" smtClean="0"/>
              <a:t> </a:t>
            </a:r>
            <a:r>
              <a:rPr lang="ru-RU" dirty="0" err="1" smtClean="0"/>
              <a:t>делегейим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Аастыг</a:t>
            </a:r>
            <a:r>
              <a:rPr lang="ru-RU" dirty="0" smtClean="0"/>
              <a:t> </a:t>
            </a:r>
            <a:r>
              <a:rPr lang="ru-RU" dirty="0" err="1" smtClean="0"/>
              <a:t>чүвеге                                        </a:t>
            </a:r>
            <a:r>
              <a:rPr lang="ru-RU" dirty="0" err="1" smtClean="0"/>
              <a:t>  </a:t>
            </a:r>
            <a:r>
              <a:rPr lang="ru-RU" dirty="0" err="1" smtClean="0"/>
              <a:t>Тос</a:t>
            </a:r>
            <a:r>
              <a:rPr lang="ru-RU" dirty="0" smtClean="0"/>
              <a:t> </a:t>
            </a:r>
            <a:r>
              <a:rPr lang="ru-RU" dirty="0" err="1" smtClean="0"/>
              <a:t>дээрим</a:t>
            </a:r>
            <a:r>
              <a:rPr lang="ru-RU" dirty="0" smtClean="0"/>
              <a:t>, </a:t>
            </a:r>
          </a:p>
          <a:p>
            <a:r>
              <a:rPr lang="ru-RU" dirty="0" err="1" smtClean="0"/>
              <a:t>Амзатпадым</a:t>
            </a:r>
            <a:r>
              <a:rPr lang="ru-RU" dirty="0" smtClean="0"/>
              <a:t>,                                        </a:t>
            </a:r>
            <a:r>
              <a:rPr lang="ru-RU" dirty="0" smtClean="0"/>
              <a:t>       </a:t>
            </a:r>
            <a:r>
              <a:rPr lang="ru-RU" dirty="0" err="1" smtClean="0"/>
              <a:t>Долаан</a:t>
            </a:r>
            <a:r>
              <a:rPr lang="ru-RU" dirty="0" smtClean="0"/>
              <a:t> </a:t>
            </a:r>
            <a:r>
              <a:rPr lang="ru-RU" dirty="0" err="1" smtClean="0"/>
              <a:t>бурганым</a:t>
            </a:r>
            <a:endParaRPr lang="ru-RU" dirty="0" smtClean="0"/>
          </a:p>
          <a:p>
            <a:r>
              <a:rPr lang="ru-RU" dirty="0" err="1" smtClean="0"/>
              <a:t>Өршээ хайыракан</a:t>
            </a:r>
            <a:r>
              <a:rPr lang="ru-RU" dirty="0" smtClean="0"/>
              <a:t>!                                   </a:t>
            </a:r>
            <a:r>
              <a:rPr lang="ru-RU" dirty="0" smtClean="0"/>
              <a:t>  </a:t>
            </a:r>
            <a:r>
              <a:rPr lang="ru-RU" dirty="0" err="1" smtClean="0"/>
              <a:t>Алажым</a:t>
            </a:r>
            <a:r>
              <a:rPr lang="ru-RU" dirty="0" smtClean="0"/>
              <a:t>, </a:t>
            </a:r>
            <a:r>
              <a:rPr lang="ru-RU" dirty="0" err="1" smtClean="0"/>
              <a:t>Хемчиим</a:t>
            </a:r>
            <a:r>
              <a:rPr lang="ru-RU" dirty="0" smtClean="0"/>
              <a:t>;</a:t>
            </a:r>
          </a:p>
          <a:p>
            <a:r>
              <a:rPr lang="ru-RU" dirty="0" smtClean="0"/>
              <a:t>                                                                  </a:t>
            </a:r>
            <a:r>
              <a:rPr lang="ru-RU" dirty="0" smtClean="0"/>
              <a:t> </a:t>
            </a:r>
            <a:r>
              <a:rPr lang="ru-RU" dirty="0" err="1" smtClean="0"/>
              <a:t>Ак</a:t>
            </a:r>
            <a:r>
              <a:rPr lang="ru-RU" dirty="0" smtClean="0"/>
              <a:t> </a:t>
            </a:r>
            <a:r>
              <a:rPr lang="ru-RU" dirty="0" err="1" smtClean="0"/>
              <a:t>баштыг</a:t>
            </a:r>
            <a:r>
              <a:rPr lang="ru-RU" dirty="0" smtClean="0"/>
              <a:t> </a:t>
            </a:r>
            <a:r>
              <a:rPr lang="ru-RU" dirty="0" err="1" smtClean="0"/>
              <a:t>Бай-Тайгам</a:t>
            </a:r>
            <a:r>
              <a:rPr lang="ru-RU" dirty="0" smtClean="0"/>
              <a:t>, </a:t>
            </a:r>
          </a:p>
          <a:p>
            <a:r>
              <a:rPr lang="ru-RU" dirty="0" smtClean="0"/>
              <a:t>                                                                      </a:t>
            </a:r>
            <a:r>
              <a:rPr lang="ru-RU" dirty="0" err="1" smtClean="0"/>
              <a:t>өршээ хайыракан</a:t>
            </a:r>
            <a:r>
              <a:rPr lang="ru-RU" dirty="0" smtClean="0"/>
              <a:t>!</a:t>
            </a:r>
          </a:p>
          <a:p>
            <a:r>
              <a:rPr lang="ru-RU" dirty="0" smtClean="0"/>
              <a:t> </a:t>
            </a:r>
          </a:p>
          <a:p>
            <a:pPr algn="ctr"/>
            <a:endParaRPr lang="ru-RU" b="1" i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6700" b="1" dirty="0" err="1" smtClean="0">
                <a:solidFill>
                  <a:srgbClr val="FF0000"/>
                </a:solidFill>
              </a:rPr>
              <a:t>Мактал</a:t>
            </a:r>
            <a:r>
              <a:rPr lang="ru-RU" sz="6700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4400" dirty="0" err="1" smtClean="0"/>
              <a:t>Шүүлген мөгени </a:t>
            </a:r>
            <a:r>
              <a:rPr lang="ru-RU" sz="4400" dirty="0" smtClean="0"/>
              <a:t>«</a:t>
            </a:r>
            <a:r>
              <a:rPr lang="ru-RU" sz="4400" dirty="0" err="1" smtClean="0"/>
              <a:t>шолалаары</a:t>
            </a:r>
            <a:r>
              <a:rPr lang="ru-RU" sz="4400" dirty="0" smtClean="0"/>
              <a:t>», </a:t>
            </a:r>
            <a:r>
              <a:rPr lang="ru-RU" sz="4400" dirty="0" err="1" smtClean="0"/>
              <a:t>Эрткен</a:t>
            </a:r>
            <a:r>
              <a:rPr lang="ru-RU" sz="4400" dirty="0" smtClean="0"/>
              <a:t> </a:t>
            </a:r>
            <a:r>
              <a:rPr lang="ru-RU" sz="4400" dirty="0" err="1" smtClean="0"/>
              <a:t>аътты</a:t>
            </a:r>
            <a:r>
              <a:rPr lang="ru-RU" sz="4400" dirty="0" smtClean="0"/>
              <a:t> «</a:t>
            </a:r>
            <a:r>
              <a:rPr lang="ru-RU" sz="4400" dirty="0" err="1" smtClean="0"/>
              <a:t>кыйгырары</a:t>
            </a:r>
            <a:r>
              <a:rPr lang="ru-RU" sz="4400" dirty="0" smtClean="0"/>
              <a:t>» </a:t>
            </a:r>
            <a:r>
              <a:rPr lang="ru-RU" sz="4400" dirty="0" err="1" smtClean="0"/>
              <a:t>албан</a:t>
            </a:r>
            <a:r>
              <a:rPr lang="ru-RU" sz="4400" dirty="0" smtClean="0"/>
              <a:t> </a:t>
            </a:r>
            <a:r>
              <a:rPr lang="ru-RU" sz="4400" dirty="0" err="1" smtClean="0"/>
              <a:t>сагып</a:t>
            </a:r>
            <a:r>
              <a:rPr lang="ru-RU" sz="4400" dirty="0" smtClean="0"/>
              <a:t> </a:t>
            </a:r>
            <a:r>
              <a:rPr lang="ru-RU" sz="4400" dirty="0" err="1" smtClean="0"/>
              <a:t>эрттирер</a:t>
            </a:r>
            <a:r>
              <a:rPr lang="ru-RU" sz="4400" dirty="0" smtClean="0"/>
              <a:t> </a:t>
            </a:r>
            <a:r>
              <a:rPr lang="ru-RU" sz="4400" dirty="0" err="1" smtClean="0"/>
              <a:t>езулалдарның бирээзи</a:t>
            </a:r>
            <a:r>
              <a:rPr lang="ru-RU" sz="4400" dirty="0" smtClean="0"/>
              <a:t> </a:t>
            </a:r>
            <a:r>
              <a:rPr lang="ru-RU" sz="4400" dirty="0" err="1" smtClean="0"/>
              <a:t>турган</a:t>
            </a:r>
            <a:r>
              <a:rPr lang="ru-RU" sz="4400" dirty="0" smtClean="0"/>
              <a:t>.</a:t>
            </a:r>
          </a:p>
          <a:p>
            <a:endParaRPr lang="ru-RU" dirty="0" smtClean="0"/>
          </a:p>
          <a:p>
            <a:pPr lvl="7">
              <a:buNone/>
            </a:pP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Кулун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шаандан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мунуп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өөреткен,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lvl="7">
              <a:buNone/>
            </a:pP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Чаваа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шаандан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шаап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өөреткен,</a:t>
            </a:r>
            <a:endParaRPr lang="ru-RU" sz="36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7">
              <a:buNone/>
            </a:pP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Дурак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дег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карактыг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</a:p>
          <a:p>
            <a:pPr lvl="7">
              <a:buNone/>
            </a:pP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Туң дег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диштиг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</a:p>
          <a:p>
            <a:pPr lvl="7">
              <a:buNone/>
            </a:pP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Тоолай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дег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кулактыг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</a:p>
          <a:p>
            <a:pPr lvl="7">
              <a:buNone/>
            </a:pP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Бүрээ дег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хаайлыг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</a:p>
          <a:p>
            <a:pPr lvl="7">
              <a:buNone/>
            </a:pP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Аргалыктыг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алды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моюннуг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</a:p>
          <a:p>
            <a:pPr lvl="7">
              <a:buNone/>
            </a:pP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Чаан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дорт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адыглыг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</a:p>
          <a:p>
            <a:pPr lvl="7">
              <a:buNone/>
            </a:pP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Кудуруун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силгий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маңнаар,</a:t>
            </a:r>
            <a:endParaRPr lang="ru-RU" sz="36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7">
              <a:buNone/>
            </a:pP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Бажы-биле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савап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ойнаар</a:t>
            </a:r>
            <a:endParaRPr lang="ru-RU" sz="36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7">
              <a:buNone/>
            </a:pP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Эжен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төрениң наадымынга</a:t>
            </a:r>
            <a:endParaRPr lang="ru-RU" sz="36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7">
              <a:buNone/>
            </a:pP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Эндег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чок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чүгүрер,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lvl="7">
              <a:buNone/>
            </a:pP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Чазак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намның наадымынга</a:t>
            </a:r>
            <a:endParaRPr lang="ru-RU" sz="36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7">
              <a:buNone/>
            </a:pP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Саадал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чок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эртер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                         </a:t>
            </a:r>
          </a:p>
          <a:p>
            <a:pPr lvl="7"/>
            <a:endParaRPr lang="ru-RU" sz="36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7"/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</TotalTime>
  <Words>319</Words>
  <Application>Microsoft Office PowerPoint</Application>
  <PresentationFormat>Экран (4:3)</PresentationFormat>
  <Paragraphs>68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             Кижиниң амыдыралга эки күзээшкиннерни илереткен, оларның чүдүлге – сүзүглелдерин база делегей көрүүшкүннерин илереткен аас чогаалының бир хевирин алгыш-йөрээлдер дээр.     Чоннуң ажыл-агый болгаш езулалдары-биле тудуш холбаалыг.  Олар 3 бөлүкке чарлыр: 1. Алгыштар.                                                2. Чалбарыглар.                                                3. Макталдар.</vt:lpstr>
      <vt:lpstr>Слайд 2</vt:lpstr>
      <vt:lpstr>Слайд 3</vt:lpstr>
      <vt:lpstr>Слайд 4</vt:lpstr>
      <vt:lpstr>Слайд 5</vt:lpstr>
      <vt:lpstr>Слайд 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Кижиниң амыдыралга эки күзээшкиннерни илереткен, оларның чүдүлге – сүзүглелдерин база делегей көрүүшкүннерин илереткен аас чогаалының бир хевирин алгыш-йөрээлдер дээр.     Чоннуң ажыл-агый болгаш езулалдары-биле тудуш холбаалыг.  Олар 3 бөлүкке чарлыр: 1. Алгыштар.                                                2. Чалбарыглар.                                                3. Макталдар.</dc:title>
  <dc:creator>Позитроника</dc:creator>
  <cp:lastModifiedBy>Позитроника</cp:lastModifiedBy>
  <cp:revision>1</cp:revision>
  <dcterms:created xsi:type="dcterms:W3CDTF">2014-11-19T03:06:00Z</dcterms:created>
  <dcterms:modified xsi:type="dcterms:W3CDTF">2014-11-19T03:21:43Z</dcterms:modified>
</cp:coreProperties>
</file>