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2C2B40-738A-4971-BAC1-507613166124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6D39771-2313-4710-863B-A1197E174E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Задачи на проценты в заданиях ГИА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8862" y="520154"/>
            <a:ext cx="9760328" cy="556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49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3943" y="1579656"/>
            <a:ext cx="9807349" cy="352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80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8641" y="1033669"/>
            <a:ext cx="9167181" cy="438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974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3908" y="874645"/>
            <a:ext cx="9472246" cy="481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17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3868" y="1029405"/>
            <a:ext cx="9456409" cy="477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399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6092" y="1004791"/>
            <a:ext cx="9347200" cy="4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146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2492" y="483729"/>
            <a:ext cx="8620370" cy="579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088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5748" y="1182980"/>
            <a:ext cx="9668128" cy="445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82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0646" y="901635"/>
            <a:ext cx="9026769" cy="2935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0646" y="3527309"/>
            <a:ext cx="9026769" cy="256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919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1943</TotalTime>
  <Words>8</Words>
  <Application>Microsoft Office PowerPoint</Application>
  <PresentationFormat>Произвольный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5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SKK</cp:lastModifiedBy>
  <cp:revision>77</cp:revision>
  <dcterms:created xsi:type="dcterms:W3CDTF">2015-04-21T18:47:36Z</dcterms:created>
  <dcterms:modified xsi:type="dcterms:W3CDTF">2015-10-08T12:06:51Z</dcterms:modified>
</cp:coreProperties>
</file>