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5" r:id="rId4"/>
    <p:sldId id="264" r:id="rId5"/>
    <p:sldId id="261" r:id="rId6"/>
    <p:sldId id="266" r:id="rId7"/>
    <p:sldId id="269" r:id="rId8"/>
    <p:sldId id="268" r:id="rId9"/>
    <p:sldId id="267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9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43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2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8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9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97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0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4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4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9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EA79-779B-4C8F-A769-572DB30D0813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79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686040" cy="4525963"/>
          </a:xfrm>
        </p:spPr>
        <p:txBody>
          <a:bodyPr>
            <a:normAutofit/>
          </a:bodyPr>
          <a:lstStyle/>
          <a:p>
            <a:pPr algn="ctr"/>
            <a:endParaRPr lang="ru-RU" sz="5400" dirty="0" smtClean="0"/>
          </a:p>
          <a:p>
            <a:pPr marL="0" indent="0" algn="ctr">
              <a:buNone/>
            </a:pPr>
            <a:r>
              <a:rPr lang="ru-RU" sz="7200" dirty="0" smtClean="0">
                <a:solidFill>
                  <a:srgbClr val="FFFF00"/>
                </a:solidFill>
              </a:rPr>
              <a:t>ЗАГАДКИ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45" y="1340768"/>
            <a:ext cx="868604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rgbClr val="7030A0"/>
              </a:solidFill>
              <a:latin typeface="Times New Roman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Кленовый</a:t>
            </a:r>
            <a:r>
              <a:rPr lang="ru-RU" sz="3600" b="1" dirty="0">
                <a:solidFill>
                  <a:srgbClr val="002060"/>
                </a:solidFill>
              </a:rPr>
              <a:t>, дубовый, осиновый лист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</a:rPr>
              <a:t>Дружно за руки взялись.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</a:rPr>
              <a:t>Закружились, понеслись.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</a:rPr>
              <a:t>Пожелтел и лес, и сад.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</a:rPr>
              <a:t>Вы узнали …</a:t>
            </a:r>
          </a:p>
          <a:p>
            <a:pPr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marL="0" lvl="0" indent="0"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algn="ctr"/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420710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186" y="5877272"/>
            <a:ext cx="7772400" cy="89735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ЛИСТОПАД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http://domguru.com/upload/medialibrary/304/otdyh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4"/>
          <a:stretch/>
        </p:blipFill>
        <p:spPr bwMode="auto">
          <a:xfrm>
            <a:off x="289063" y="116632"/>
            <a:ext cx="8572500" cy="592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30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45" y="1484784"/>
            <a:ext cx="868604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rgbClr val="7030A0"/>
              </a:solidFill>
              <a:latin typeface="Times New Roman"/>
            </a:endParaRPr>
          </a:p>
          <a:p>
            <a:pPr marL="0" lv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/>
              </a:rPr>
              <a:t>Плащ </a:t>
            </a: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золотистый она надевает,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Тёплое лето она провожает,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Птиц отправляет в дальние страны,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Нам оставляет дожди и туманы.</a:t>
            </a:r>
          </a:p>
          <a:p>
            <a:pPr algn="ctr"/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18221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stihi.ru/pics/2014/10/29/15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09" y="116632"/>
            <a:ext cx="8807155" cy="585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186" y="5877272"/>
            <a:ext cx="7772400" cy="89735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ОСЕНЬ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34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45" y="1628800"/>
            <a:ext cx="868604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rgbClr val="7030A0"/>
              </a:solidFill>
              <a:latin typeface="Times New Roman"/>
            </a:endParaRP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Озорной повеса 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пролетел над лесом,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Крыльями взмахнул – 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лист с дерева стряхнул.</a:t>
            </a:r>
          </a:p>
          <a:p>
            <a:pPr marL="0" lvl="0" indent="0"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algn="ctr"/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21581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186" y="5877272"/>
            <a:ext cx="7772400" cy="89735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ВЕТЕР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http://www.playcast.ru/uploads/2013/10/02/62191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580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2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45" y="1484784"/>
            <a:ext cx="868604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rgbClr val="7030A0"/>
              </a:solidFill>
              <a:latin typeface="Times New Roman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  <a:latin typeface="Times New Roman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/>
              </a:rPr>
              <a:t>Люди </a:t>
            </a: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ждут меня, зовут,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А приду к ним – прочь бегут.</a:t>
            </a:r>
          </a:p>
          <a:p>
            <a:pPr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marL="0" lvl="0" indent="0"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algn="ctr"/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363866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186" y="5877272"/>
            <a:ext cx="7772400" cy="89735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ДОЖДЬ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vtrjvx222w.com/images/55d74a948322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" t="3700" r="3310" b="3866"/>
          <a:stretch/>
        </p:blipFill>
        <p:spPr bwMode="auto">
          <a:xfrm>
            <a:off x="503548" y="97835"/>
            <a:ext cx="8136904" cy="59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76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45" y="1340768"/>
            <a:ext cx="868604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b="1" dirty="0" smtClean="0">
              <a:solidFill>
                <a:srgbClr val="7030A0"/>
              </a:solidFill>
              <a:latin typeface="Times New Roman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  <a:latin typeface="Times New Roman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/>
              </a:rPr>
              <a:t>Белая </a:t>
            </a: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кисея ночью ляжет на поля.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Утром солнышко пригреет,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/>
              </a:rPr>
              <a:t>Её по ветру рассеет.</a:t>
            </a:r>
          </a:p>
          <a:p>
            <a:pPr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marL="0" lvl="0" indent="0" algn="ctr">
              <a:buNone/>
            </a:pPr>
            <a:endParaRPr lang="ru-RU" sz="3600" b="1" dirty="0">
              <a:solidFill>
                <a:srgbClr val="002060"/>
              </a:solidFill>
              <a:latin typeface="Times New Roman"/>
            </a:endParaRPr>
          </a:p>
          <a:p>
            <a:pPr algn="ctr"/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204358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186" y="5877272"/>
            <a:ext cx="7772400" cy="89735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ТУМАН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5124" name="Picture 4" descr="http://bigpicture.ru/wp-content/uploads/2010/10/12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95" y="114838"/>
            <a:ext cx="8857409" cy="583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88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98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1</vt:lpstr>
      <vt:lpstr>ОСЕНЬ</vt:lpstr>
      <vt:lpstr>Презентация PowerPoint</vt:lpstr>
      <vt:lpstr>ВЕТЕР</vt:lpstr>
      <vt:lpstr>Презентация PowerPoint</vt:lpstr>
      <vt:lpstr>ДОЖДЬ</vt:lpstr>
      <vt:lpstr>Презентация PowerPoint</vt:lpstr>
      <vt:lpstr>ТУМАН</vt:lpstr>
      <vt:lpstr>Презентация PowerPoint</vt:lpstr>
      <vt:lpstr>ЛИСТОПАД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HP</cp:lastModifiedBy>
  <cp:revision>12</cp:revision>
  <dcterms:created xsi:type="dcterms:W3CDTF">2015-09-24T16:36:04Z</dcterms:created>
  <dcterms:modified xsi:type="dcterms:W3CDTF">2015-09-27T15:27:32Z</dcterms:modified>
</cp:coreProperties>
</file>