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г. Нижнекамск Муниципальное бюджетное дошкольное образовательное учреждение 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«Центр развития ребенка – детский сад № 91» 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6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Знакомство с точкой</a:t>
            </a:r>
          </a:p>
          <a:p>
            <a:pPr algn="ctr"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Подготовила :</a:t>
            </a:r>
          </a:p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воспитатель МБДОУ «ЦРР-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/с № 91:  Владимирова С.В</a:t>
            </a:r>
          </a:p>
          <a:p>
            <a:pPr algn="ctr">
              <a:buNone/>
            </a:pP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F:\ЛОГОТИП 91\ЛОГОТИП ДС 91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1052736"/>
            <a:ext cx="1224136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548680"/>
            <a:ext cx="2304256" cy="144016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6012160" y="260648"/>
            <a:ext cx="2212832" cy="1584176"/>
          </a:xfrm>
          <a:prstGeom prst="triangl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6228184" y="3933056"/>
            <a:ext cx="2160240" cy="2016224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39552" y="4509120"/>
            <a:ext cx="2138536" cy="1130424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707904" y="2564904"/>
            <a:ext cx="1584176" cy="149046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2195736" y="1340768"/>
            <a:ext cx="4464496" cy="41044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139952" y="3068960"/>
            <a:ext cx="504056" cy="50405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899592" y="3429000"/>
            <a:ext cx="360040" cy="3600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>
            <a:endCxn id="10" idx="2"/>
          </p:cNvCxnSpPr>
          <p:nvPr/>
        </p:nvCxnSpPr>
        <p:spPr>
          <a:xfrm flipV="1">
            <a:off x="1259632" y="3609020"/>
            <a:ext cx="5760640" cy="360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>
            <a:off x="7020272" y="3429000"/>
            <a:ext cx="360040" cy="3600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899592" y="3429000"/>
            <a:ext cx="216024" cy="1440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>
            <a:stCxn id="4" idx="6"/>
          </p:cNvCxnSpPr>
          <p:nvPr/>
        </p:nvCxnSpPr>
        <p:spPr>
          <a:xfrm>
            <a:off x="1115616" y="3501008"/>
            <a:ext cx="33843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25</Words>
  <Application>Microsoft Office PowerPoint</Application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г. Нижнекамск Муниципальное бюджетное дошкольное образовательное учреждение  «Центр развития ребенка – детский сад № 91»   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Дет сад№91_20</dc:creator>
  <cp:lastModifiedBy>Дет сад№91_20</cp:lastModifiedBy>
  <cp:revision>3</cp:revision>
  <dcterms:created xsi:type="dcterms:W3CDTF">2014-12-09T13:47:14Z</dcterms:created>
  <dcterms:modified xsi:type="dcterms:W3CDTF">2015-10-09T17:31:55Z</dcterms:modified>
</cp:coreProperties>
</file>