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256" r:id="rId3"/>
    <p:sldId id="258" r:id="rId4"/>
    <p:sldId id="259" r:id="rId5"/>
    <p:sldId id="264" r:id="rId6"/>
    <p:sldId id="265" r:id="rId7"/>
    <p:sldId id="268" r:id="rId8"/>
    <p:sldId id="269" r:id="rId9"/>
    <p:sldId id="271" r:id="rId10"/>
    <p:sldId id="272" r:id="rId11"/>
    <p:sldId id="275" r:id="rId12"/>
    <p:sldId id="276" r:id="rId13"/>
    <p:sldId id="277" r:id="rId14"/>
    <p:sldId id="279" r:id="rId15"/>
    <p:sldId id="280" r:id="rId16"/>
    <p:sldId id="281" r:id="rId17"/>
    <p:sldId id="283" r:id="rId18"/>
    <p:sldId id="284" r:id="rId19"/>
    <p:sldId id="286" r:id="rId20"/>
    <p:sldId id="291" r:id="rId21"/>
    <p:sldId id="292" r:id="rId22"/>
    <p:sldId id="297" r:id="rId23"/>
    <p:sldId id="301" r:id="rId24"/>
    <p:sldId id="30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4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3800"/>
    <a:srgbClr val="6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543800">
                <a:alpha val="86000"/>
              </a:srgb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87641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/>
              <a:t>Нельзя про такое забыть никогда.</a:t>
            </a:r>
            <a:br>
              <a:rPr lang="ru-RU" sz="4800" dirty="0"/>
            </a:br>
            <a:r>
              <a:rPr lang="ru-RU" sz="4800" dirty="0"/>
              <a:t>Что может быть лучше на свете,</a:t>
            </a:r>
            <a:br>
              <a:rPr lang="ru-RU" sz="4800" dirty="0"/>
            </a:br>
            <a:r>
              <a:rPr lang="ru-RU" sz="4800" dirty="0"/>
              <a:t>чем мирное небо, в огнях города</a:t>
            </a:r>
            <a:br>
              <a:rPr lang="ru-RU" sz="4800" dirty="0"/>
            </a:br>
            <a:r>
              <a:rPr lang="ru-RU" sz="4800" dirty="0"/>
              <a:t>и наши прекрасные дети?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2"/>
    </mc:Choice>
    <mc:Fallback xmlns="">
      <p:transition spd="slow" advTm="13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3reich.ucoz.org/_ph/6/30355169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5397" y="404664"/>
            <a:ext cx="460851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6"/>
    </mc:Choice>
    <mc:Fallback xmlns="">
      <p:transition spd="slow" advTm="39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3reich.ucoz.org/_ph/6/8177699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1"/>
    </mc:Choice>
    <mc:Fallback xmlns="">
      <p:transition spd="slow" advTm="38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3reich.ucoz.org/_ph/6/28309947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4"/>
    </mc:Choice>
    <mc:Fallback xmlns="">
      <p:transition spd="slow" advTm="4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upload.wikimedia.org/wikipedia/ru/d/de/%D0%9B%D0%B8%D0%B4%D0%B8%D1%8F_%D0%A0%D1%83%D1%81%D0%BB%D0%B0%D0%BD%D0%BE%D0%B2%D0%B0_%D0%BD%D0%B0_%D1%84%D1%80%D0%BE%D0%BD%D1%82%D0%BE%D0%B2%D0%BE%D0%BC_%D0%BA%D0%BE%D0%BD%D1%86%D0%B5%D1%80%D1%82%D0%B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7"/>
    </mc:Choice>
    <mc:Fallback xmlns="">
      <p:transition spd="slow" advTm="4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3reich.ucoz.org/_ph/6/93980389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9"/>
    </mc:Choice>
    <mc:Fallback xmlns="">
      <p:transition spd="slow" advTm="42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енщины-медики делают перевязки раненым в вагоне советского военно-санитарного поезда №72 во время рейса Житомир-Челябинск.  Июнь, 1944. Автор: А. Хлебников. Источник: babs71.livejournal.com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4"/>
    </mc:Choice>
    <mc:Fallback xmlns="">
      <p:transition spd="slow" advTm="3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тизанки, участвовавшие в освобождении Крыма. Поселок Симеиз на южном берегу Крымского полуострова. Источник информации о фото: РГАКФД, архивный номер 0-251062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52927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2"/>
    </mc:Choice>
    <mc:Fallback xmlns="">
      <p:transition spd="slow" advTm="34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etki.com/uploads/posts/1183630834_deti_war_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7"/>
    </mc:Choice>
    <mc:Fallback xmlns="">
      <p:transition spd="slow" advTm="3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ppress.ru/photo/new/104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5"/>
            <a:ext cx="8208911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4"/>
    </mc:Choice>
    <mc:Fallback xmlns="">
      <p:transition spd="slow" advTm="44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datai/istorija/Tyl-v-gody-VOV/0001-001-Tyl-v-gody-vojn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22"/>
    </mc:Choice>
    <mc:Fallback xmlns="">
      <p:transition spd="slow" advTm="37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g.narodna.pravda.com.ua/images/doc/3/1/312f8-sm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2"/>
    </mc:Choice>
    <mc:Fallback xmlns="">
      <p:transition spd="slow" advTm="52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encrypted-tbn2.gstatic.com/images?q=tbn:ANd9GcRWkfp6ufxCa1AeXw33tXYJEFoEtcMC92suLYdr2EntViPhRRAi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089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5"/>
    </mc:Choice>
    <mc:Fallback xmlns="">
      <p:transition spd="slow" advTm="40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encrypted-tbn2.gstatic.com/images?q=tbn:ANd9GcRe_UhS8RiYnR1YWrGb1XM1lfsoZvW8WLGlQT5v-o_np7_1w1y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8"/>
    </mc:Choice>
    <mc:Fallback xmlns="">
      <p:transition spd="slow" advTm="34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romantiki.ru/wp-content/uploads/users/visor/sf_1965_5_2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69096"/>
            <a:ext cx="525658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1"/>
    </mc:Choice>
    <mc:Fallback xmlns="">
      <p:transition spd="slow" advTm="32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c-rodina.ru/images/163793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419" y="260648"/>
            <a:ext cx="446449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4"/>
    </mc:Choice>
    <mc:Fallback xmlns="">
      <p:transition spd="slow" advTm="24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dn.tvc.ru/pictures/o/148/9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1116" y="332656"/>
            <a:ext cx="403244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3"/>
    </mc:Choice>
    <mc:Fallback xmlns="">
      <p:transition spd="slow" advTm="28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rusfront.ru/uploads/posts/1340317881_nachalo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0216" y="548680"/>
            <a:ext cx="4162214" cy="573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6"/>
    </mc:Choice>
    <mc:Fallback xmlns="">
      <p:transition spd="slow" advTm="41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s9624.vkontakte.ru/u2008214/136562458/y_e18e3e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2493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2"/>
    </mc:Choice>
    <mc:Fallback xmlns="">
      <p:transition spd="slow" advTm="33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етская санитарка оказывает помощь раненому красноармейцу под вражеским огнем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8"/>
    </mc:Choice>
    <mc:Fallback xmlns="">
      <p:transition spd="slow" advTm="43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вардии капитан, заместитель командирa эскадрильи 125-го гвардейского бомбардировочного авиационного полка 4-й гвардейской бомбардировочной авиационной дивизии Мария Долина у самолета Пе-2 Мария Ивановна Долина (18.12.1922-03.03.2010).  1944 год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3844" y="476672"/>
            <a:ext cx="46805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0"/>
    </mc:Choice>
    <mc:Fallback xmlns="">
      <p:transition spd="slow" advTm="5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етские женщины оплакивают жертв гитлеровцев. Авторское название фотографии — «Жертвы фашисткого террора». Василий Аркашев. 1943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9714" y="476672"/>
            <a:ext cx="47525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1"/>
    </mc:Choice>
    <mc:Fallback xmlns="">
      <p:transition spd="slow" advTm="37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ительница освобожденного украинского села и советский солдат. Август 1943. Автор: Семен Фридлянд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680519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82"/>
    </mc:Choice>
    <mc:Fallback xmlns="">
      <p:transition spd="slow" advTm="4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3reich.ucoz.org/_ph/6/3944353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1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8"/>
    </mc:Choice>
    <mc:Fallback xmlns="">
      <p:transition spd="slow" advTm="40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</Words>
  <Application>Microsoft Office PowerPoint</Application>
  <PresentationFormat>Экран (4:3)</PresentationFormat>
  <Paragraphs>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Нельзя про такое забыть никогда. Что может быть лучше на свете, чем мирное небо, в огнях города и наши прекрасные дети?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помним…</dc:title>
  <cp:lastModifiedBy>Alex</cp:lastModifiedBy>
  <cp:revision>20</cp:revision>
  <dcterms:modified xsi:type="dcterms:W3CDTF">2015-10-11T14:14:30Z</dcterms:modified>
</cp:coreProperties>
</file>