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69" r:id="rId4"/>
    <p:sldId id="270" r:id="rId5"/>
    <p:sldId id="27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4" r:id="rId14"/>
    <p:sldId id="278" r:id="rId15"/>
    <p:sldId id="276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32CC1-00F9-4815-9B69-E0CF29CE0D4F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31FDE-A378-45C1-B63A-B6C0BAE4C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latsami.com/svoimi-rukami/stena-svetilnikcudosvoimirukami" TargetMode="External"/><Relationship Id="rId2" Type="http://schemas.openxmlformats.org/officeDocument/2006/relationships/hyperlink" Target="http://moreidey.ru/azhurnoe-vyirezanie/vyirezanie-vidyi-i-tehniki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internet.ru/users/switlanka/rubric/1561540/" TargetMode="External"/><Relationship Id="rId5" Type="http://schemas.openxmlformats.org/officeDocument/2006/relationships/hyperlink" Target="http://www.hnh.ru/handycraft/2011-01-22-17" TargetMode="External"/><Relationship Id="rId4" Type="http://schemas.openxmlformats.org/officeDocument/2006/relationships/hyperlink" Target="http://www.liveinternet.ru/users/julia-lind/post274567995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92696"/>
            <a:ext cx="7117180" cy="2520280"/>
          </a:xfrm>
        </p:spPr>
        <p:txBody>
          <a:bodyPr/>
          <a:lstStyle/>
          <a:p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3933056"/>
            <a:ext cx="3168352" cy="2232248"/>
          </a:xfrm>
        </p:spPr>
        <p:txBody>
          <a:bodyPr>
            <a:noAutofit/>
          </a:bodyPr>
          <a:lstStyle/>
          <a:p>
            <a:r>
              <a:rPr lang="ru-RU" sz="1800" dirty="0" smtClean="0"/>
              <a:t>Выполнила: </a:t>
            </a:r>
            <a:r>
              <a:rPr lang="ru-RU" sz="1800" dirty="0" err="1" smtClean="0"/>
              <a:t>Андрусевич</a:t>
            </a:r>
            <a:r>
              <a:rPr lang="ru-RU" sz="1800" dirty="0" smtClean="0"/>
              <a:t> Анна, ученица 9 «В» класса МОУ СОШ №9</a:t>
            </a:r>
          </a:p>
          <a:p>
            <a:r>
              <a:rPr lang="ru-RU" sz="1800" dirty="0" smtClean="0"/>
              <a:t>Координатор проекта:</a:t>
            </a:r>
          </a:p>
          <a:p>
            <a:r>
              <a:rPr lang="ru-RU" sz="1800" dirty="0" smtClean="0"/>
              <a:t>Пименова Н.П. учитель технологии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692696"/>
            <a:ext cx="712879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Чудо своими руками</a:t>
            </a:r>
            <a:endParaRPr lang="ru-RU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19144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3634565" cy="4051437"/>
          </a:xfrm>
        </p:spPr>
        <p:txBody>
          <a:bodyPr/>
          <a:lstStyle/>
          <a:p>
            <a:r>
              <a:rPr lang="ru-RU" dirty="0" smtClean="0"/>
              <a:t>Я покрыла рисунок на два слоя. Получился насыщенный цвет, чего я и добивалась. Дать подсохнут пару часов . </a:t>
            </a:r>
            <a:endParaRPr lang="ru-RU" dirty="0"/>
          </a:p>
        </p:txBody>
      </p:sp>
      <p:pic>
        <p:nvPicPr>
          <p:cNvPr id="5123" name="Picture 3" descr="C:\Users\сеть техники\Desktop\презентация\IMG_39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793" y="1727521"/>
            <a:ext cx="3888432" cy="423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927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3562557" cy="4069911"/>
          </a:xfrm>
        </p:spPr>
        <p:txBody>
          <a:bodyPr/>
          <a:lstStyle/>
          <a:p>
            <a:r>
              <a:rPr lang="ru-RU" dirty="0" smtClean="0"/>
              <a:t>Закрепить работу на рамку, обтянутой тканью в тон краски. На обратной стороне  рядами закрепить гирлянду. Обратную сторону закрыть картоном или ватманом. </a:t>
            </a:r>
            <a:endParaRPr lang="ru-RU" dirty="0"/>
          </a:p>
        </p:txBody>
      </p:sp>
      <p:pic>
        <p:nvPicPr>
          <p:cNvPr id="6146" name="Picture 2" descr="C:\Users\сеть техники\Desktop\презентация\IMG_3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7"/>
            <a:ext cx="4139241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89399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17201" cy="924475"/>
          </a:xfrm>
        </p:spPr>
        <p:txBody>
          <a:bodyPr/>
          <a:lstStyle/>
          <a:p>
            <a:pPr algn="ctr"/>
            <a:r>
              <a:rPr lang="ru-RU" b="1" dirty="0" smtClean="0"/>
              <a:t>Описание окончательного варианта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3634565" cy="40514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сеть техники\Desktop\презентация\IMG_02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605152"/>
            <a:ext cx="4896544" cy="511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3592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Экономическая оценка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670358"/>
              </p:ext>
            </p:extLst>
          </p:nvPr>
        </p:nvGraphicFramePr>
        <p:xfrm>
          <a:off x="1009650" y="1806575"/>
          <a:ext cx="7124700" cy="2659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900"/>
                <a:gridCol w="2374900"/>
                <a:gridCol w="2374900"/>
              </a:tblGrid>
              <a:tr h="398289">
                <a:tc>
                  <a:txBody>
                    <a:bodyPr/>
                    <a:lstStyle/>
                    <a:p>
                      <a:r>
                        <a:rPr lang="ru-RU" dirty="0" smtClean="0"/>
                        <a:t>Рамка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50/50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Ткань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50/50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 рублей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Ватман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2шт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 рублей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Гирлянда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9м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390 рублей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Баллончик краски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1шт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160 рублей</a:t>
                      </a:r>
                      <a:endParaRPr lang="ru-RU" dirty="0"/>
                    </a:p>
                  </a:txBody>
                  <a:tcPr/>
                </a:tc>
              </a:tr>
              <a:tr h="388848">
                <a:tc>
                  <a:txBody>
                    <a:bodyPr/>
                    <a:lstStyle/>
                    <a:p>
                      <a:r>
                        <a:rPr lang="ru-RU" dirty="0" smtClean="0"/>
                        <a:t>Украшения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388848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625 рублей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2350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Реклама изделия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Если дарить то самое лучшее!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Созерцай и получи заряд хорошего настроения на весь день!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3" descr="C:\Users\сеть техники\Desktop\презентация\IMG_0269.JPG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00240"/>
            <a:ext cx="3643338" cy="435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dirty="0" smtClean="0"/>
              <a:t>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moreidey.ru/azhurnoe-vyirezanie/vyirezanie-vidyi-i-tehniki.htm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www.delatsami.com/svoimi-rukami/stena-svetilnikcudosvoimirukami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www.liveinternet.ru/users/julia-lind/post274567995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ru-RU" dirty="0" err="1" smtClean="0"/>
              <a:t>Википедия</a:t>
            </a:r>
            <a:r>
              <a:rPr lang="ru-RU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hlinkClick r:id="rId5"/>
              </a:rPr>
              <a:t>http://www.hnh.ru/handycraft/2011-01-22-17</a:t>
            </a:r>
            <a:endParaRPr lang="ru-RU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hlinkClick r:id="rId6"/>
              </a:rPr>
              <a:t>http://www.liveinternet.ru/users/switlanka/rubric/1561540/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7129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25113" cy="92447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6632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dirty="0" smtClean="0"/>
          </a:p>
        </p:txBody>
      </p:sp>
      <p:pic>
        <p:nvPicPr>
          <p:cNvPr id="6148" name="Picture 4" descr="C:\Users\анна\Desktop\ПРОЭКТ\840822101d2846cb1ca2a162cf6b2c65b286477041402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3075147"/>
            <a:ext cx="6809135" cy="378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6650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125113" cy="924475"/>
          </a:xfrm>
        </p:spPr>
        <p:txBody>
          <a:bodyPr/>
          <a:lstStyle/>
          <a:p>
            <a:r>
              <a:rPr lang="ru-RU" b="1" dirty="0" smtClean="0"/>
              <a:t>Цель и задачи: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/>
              <a:t>Цели:</a:t>
            </a:r>
          </a:p>
          <a:p>
            <a:r>
              <a:rPr lang="ru-RU" dirty="0" smtClean="0"/>
              <a:t>Разработать и выполнить данный проект</a:t>
            </a:r>
          </a:p>
          <a:p>
            <a:r>
              <a:rPr lang="ru-RU" dirty="0" smtClean="0"/>
              <a:t>Освоить новую технику</a:t>
            </a:r>
          </a:p>
          <a:p>
            <a:r>
              <a:rPr lang="ru-RU" dirty="0" smtClean="0"/>
              <a:t>Вызвать интерес к этому виду творчества</a:t>
            </a:r>
          </a:p>
          <a:p>
            <a:r>
              <a:rPr lang="ru-RU" sz="2000" b="1" dirty="0" smtClean="0"/>
              <a:t>Задачи:</a:t>
            </a:r>
          </a:p>
          <a:p>
            <a:r>
              <a:rPr lang="ru-RU" dirty="0" smtClean="0"/>
              <a:t>Создать элемент декора, который предаст дому уют</a:t>
            </a:r>
          </a:p>
          <a:p>
            <a:r>
              <a:rPr lang="ru-RU" dirty="0" smtClean="0"/>
              <a:t>Освоить основы работы в технике </a:t>
            </a:r>
            <a:r>
              <a:rPr lang="ru-RU" dirty="0" err="1" smtClean="0"/>
              <a:t>вытынанка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15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Светильник-стена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5" y="2562744"/>
            <a:ext cx="2891571" cy="3096344"/>
          </a:xfrm>
        </p:spPr>
      </p:pic>
      <p:pic>
        <p:nvPicPr>
          <p:cNvPr id="3075" name="Picture 3" descr="C:\Users\анна\Desktop\презентация\IMG_02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2571744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нна\Desktop\ПРОЭКТ\owall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636912"/>
            <a:ext cx="269584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5066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6988" y="476672"/>
            <a:ext cx="7125113" cy="924475"/>
          </a:xfrm>
        </p:spPr>
        <p:txBody>
          <a:bodyPr/>
          <a:lstStyle/>
          <a:p>
            <a:pPr algn="ctr"/>
            <a:r>
              <a:rPr lang="ru-RU" b="1" dirty="0" smtClean="0"/>
              <a:t>Выявление наилучшей идеи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нна\Desktop\презентация\IMG_02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56792"/>
            <a:ext cx="4359587" cy="507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7288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123080" cy="924475"/>
          </a:xfrm>
        </p:spPr>
        <p:txBody>
          <a:bodyPr/>
          <a:lstStyle/>
          <a:p>
            <a:r>
              <a:rPr lang="ru-RU" b="1" dirty="0"/>
              <a:t>Материалы и инструменты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556792"/>
            <a:ext cx="3471277" cy="4051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Инструменты:</a:t>
            </a:r>
            <a:endParaRPr lang="ru-RU" sz="2400" b="1" dirty="0"/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Резак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Мебельный </a:t>
            </a:r>
            <a:r>
              <a:rPr lang="ru-RU" sz="2400" i="1" dirty="0" err="1" smtClean="0"/>
              <a:t>степлер</a:t>
            </a:r>
            <a:endParaRPr lang="ru-RU" sz="2400" i="1" dirty="0" smtClean="0"/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Ножницы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клей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5976" y="2060848"/>
            <a:ext cx="3469242" cy="39072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Материалы: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Деревянная рамка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Ватман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Гирлянда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Баллончик с краской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Ткань</a:t>
            </a:r>
          </a:p>
        </p:txBody>
      </p:sp>
    </p:spTree>
    <p:extLst>
      <p:ext uri="{BB962C8B-B14F-4D97-AF65-F5344CB8AC3E}">
        <p14:creationId xmlns:p14="http://schemas.microsoft.com/office/powerpoint/2010/main" val="11173141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117178" cy="1468800"/>
          </a:xfrm>
        </p:spPr>
        <p:txBody>
          <a:bodyPr/>
          <a:lstStyle/>
          <a:p>
            <a:r>
              <a:rPr lang="ru-RU" dirty="0" smtClean="0"/>
              <a:t>Технология изготовления: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2060848"/>
            <a:ext cx="3562557" cy="357693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нна\Desktop\презентация\IMG_02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36" y="2060848"/>
            <a:ext cx="409434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нна\Desktop\презентация\IMG_02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4144630" cy="482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0438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Ход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3233349" cy="4417514"/>
          </a:xfrm>
        </p:spPr>
        <p:txBody>
          <a:bodyPr/>
          <a:lstStyle/>
          <a:p>
            <a:r>
              <a:rPr lang="ru-RU" dirty="0" smtClean="0"/>
              <a:t>Выбрать подходящий рисунок. Нанести на формат выбранный заранее</a:t>
            </a:r>
            <a:endParaRPr lang="ru-RU" dirty="0"/>
          </a:p>
        </p:txBody>
      </p:sp>
      <p:pic>
        <p:nvPicPr>
          <p:cNvPr id="2050" name="Picture 2" descr="C:\Users\сеть техники\Desktop\презентация\IMG_39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792" y="1754342"/>
            <a:ext cx="3888432" cy="447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4992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2986493" cy="4051437"/>
          </a:xfrm>
        </p:spPr>
        <p:txBody>
          <a:bodyPr/>
          <a:lstStyle/>
          <a:p>
            <a:r>
              <a:rPr lang="ru-RU" dirty="0" smtClean="0"/>
              <a:t>Следующий шаг. Резаком вырезать обозначенные области вами.</a:t>
            </a:r>
            <a:endParaRPr lang="ru-RU" dirty="0"/>
          </a:p>
        </p:txBody>
      </p:sp>
      <p:pic>
        <p:nvPicPr>
          <p:cNvPr id="3074" name="Picture 2" descr="C:\Users\сеть техники\Desktop\презентация\IMG_39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643" y="1844824"/>
            <a:ext cx="3737847" cy="419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1409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3562557" cy="4051437"/>
          </a:xfrm>
        </p:spPr>
        <p:txBody>
          <a:bodyPr/>
          <a:lstStyle/>
          <a:p>
            <a:r>
              <a:rPr lang="ru-RU" dirty="0" smtClean="0"/>
              <a:t>После того как все детали вырезаны, можно покрыть рисунок краской (я выбрала золотую)</a:t>
            </a:r>
            <a:endParaRPr lang="ru-RU" dirty="0"/>
          </a:p>
        </p:txBody>
      </p:sp>
      <p:pic>
        <p:nvPicPr>
          <p:cNvPr id="4098" name="Picture 2" descr="C:\Users\сеть техники\Desktop\презентация\IMG_39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37945"/>
            <a:ext cx="3847157" cy="418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367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481</TotalTime>
  <Words>242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Winter</vt:lpstr>
      <vt:lpstr>Презентация PowerPoint</vt:lpstr>
      <vt:lpstr>Цель и задачи:</vt:lpstr>
      <vt:lpstr>Светильник-стена</vt:lpstr>
      <vt:lpstr>Выявление наилучшей идеи</vt:lpstr>
      <vt:lpstr>Материалы и инструменты</vt:lpstr>
      <vt:lpstr>Технология изготовления:</vt:lpstr>
      <vt:lpstr>Ход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Описание окончательного варианта </vt:lpstr>
      <vt:lpstr>Экономическая оценка </vt:lpstr>
      <vt:lpstr>Реклама изделия</vt:lpstr>
      <vt:lpstr>Используемая 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...</dc:creator>
  <cp:lastModifiedBy>анна</cp:lastModifiedBy>
  <cp:revision>38</cp:revision>
  <dcterms:created xsi:type="dcterms:W3CDTF">2013-12-08T07:08:34Z</dcterms:created>
  <dcterms:modified xsi:type="dcterms:W3CDTF">2013-12-10T14:49:14Z</dcterms:modified>
</cp:coreProperties>
</file>