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84" r:id="rId3"/>
    <p:sldId id="286" r:id="rId4"/>
    <p:sldId id="287" r:id="rId5"/>
    <p:sldId id="282" r:id="rId6"/>
    <p:sldId id="257" r:id="rId7"/>
    <p:sldId id="276" r:id="rId8"/>
    <p:sldId id="260" r:id="rId9"/>
    <p:sldId id="259" r:id="rId10"/>
    <p:sldId id="261" r:id="rId11"/>
    <p:sldId id="278" r:id="rId12"/>
    <p:sldId id="279" r:id="rId13"/>
    <p:sldId id="280" r:id="rId14"/>
    <p:sldId id="281" r:id="rId15"/>
    <p:sldId id="285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06" autoAdjust="0"/>
    <p:restoredTop sz="65591" autoAdjust="0"/>
  </p:normalViewPr>
  <p:slideViewPr>
    <p:cSldViewPr>
      <p:cViewPr>
        <p:scale>
          <a:sx n="48" d="100"/>
          <a:sy n="48" d="100"/>
        </p:scale>
        <p:origin x="-205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C3853-4370-4993-BCA5-0485D5539016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ACFB5-D1F8-4E86-B7DA-8EE73C49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ACFB5-D1F8-4E86-B7DA-8EE73C49DF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ACFB5-D1F8-4E86-B7DA-8EE73C49DF5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ACFB5-D1F8-4E86-B7DA-8EE73C49DF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ACFB5-D1F8-4E86-B7DA-8EE73C49DF5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C92759-E3F8-4250-8A1C-D8A25185E33B}" type="datetimeFigureOut">
              <a:rPr lang="ru-RU" smtClean="0"/>
              <a:pPr/>
              <a:t>04.08.2015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B03A2C-6F07-42DA-9DEC-83321B8D7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hildr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88" y="2928934"/>
            <a:ext cx="8858312" cy="3643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0042"/>
            <a:ext cx="703439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Дидактические игры с детьми 2-3 лет.</a:t>
            </a:r>
            <a:endParaRPr lang="ru-RU" sz="48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929198"/>
            <a:ext cx="4786346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Выполнила воспитатель Хабибуллина А.Р.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04"/>
            <a:ext cx="9144000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000636"/>
            <a:ext cx="7286676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3" name="Picture 3" descr="C:\Users\User\Desktop\СЕНСОРИКА ГРУППА 4\Домашние видео\СЕНСОРИКА ГРУППА 4\IMG_15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786446" y="2071678"/>
            <a:ext cx="2786082" cy="321471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371600" y="1428750"/>
            <a:ext cx="7772400" cy="1000125"/>
          </a:xfrm>
        </p:spPr>
        <p:txBody>
          <a:bodyPr>
            <a:noAutofit/>
          </a:bodyPr>
          <a:lstStyle/>
          <a:p>
            <a:r>
              <a:rPr lang="ru-RU" sz="2000" dirty="0" smtClean="0"/>
              <a:t>Цель игры</a:t>
            </a:r>
            <a:r>
              <a:rPr lang="en-GB" sz="2000" dirty="0" smtClean="0"/>
              <a:t>:</a:t>
            </a:r>
            <a:r>
              <a:rPr lang="ru-RU" sz="2000" b="0" dirty="0" smtClean="0"/>
              <a:t> формировать умение определять на ощупь различный материал.</a:t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371600" y="642938"/>
            <a:ext cx="7772400" cy="7858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 </a:t>
            </a:r>
            <a:r>
              <a:rPr lang="ru-RU" sz="3600" dirty="0" smtClean="0">
                <a:solidFill>
                  <a:srgbClr val="7030A0"/>
                </a:solidFill>
              </a:rPr>
              <a:t>Определи на ощупь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формировать умение определять на ощупь различный материал.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фото диак.игра\IMG_1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2"/>
            <a:ext cx="3500462" cy="278608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СЕНСОРИКА ГРУППА 4\Домашние видео\СЕНСОРИКА ГРУППА 4\IMG_1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14554"/>
            <a:ext cx="3500462" cy="328614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6147" name="Picture 3" descr="C:\Users\User\Desktop\СЕНСОРИКА ГРУППА 4\Домашние видео\СЕНСОРИКА ГРУППА 4\IMG_16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14554"/>
            <a:ext cx="3357586" cy="322421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371600" y="857250"/>
            <a:ext cx="7772400" cy="15001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 : </a:t>
            </a:r>
            <a:r>
              <a:rPr lang="ru-RU" sz="2000" b="0" dirty="0" smtClean="0"/>
              <a:t>Упражнять названии четырех  цветов, круг, развивать мелкую моторику, координацию рук..Воспитывать внимание.</a:t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371600" y="285728"/>
            <a:ext cx="7772400" cy="7143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                  Собери зонтик.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СЕНСОРИКА ГРУППА 4\Домашние видео\СЕНСОРИКА ГРУППА 4\IMG_16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857628"/>
            <a:ext cx="3643306" cy="257176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371600" y="1357313"/>
            <a:ext cx="7772400" cy="207168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 игры</a:t>
            </a:r>
            <a:r>
              <a:rPr lang="en-GB" sz="2000" dirty="0" smtClean="0"/>
              <a:t>:</a:t>
            </a:r>
            <a:r>
              <a:rPr lang="ru-RU" sz="2000" b="0" dirty="0" smtClean="0"/>
              <a:t>Познакомить с плоскими геометрическими формами квадрат, круг, треугольник, прямоугольник. Учить находить нужную форму методом зрительного соотнесения, формировать умение различать и правильно называть 4-е основные цвета.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371600" y="642918"/>
            <a:ext cx="7772400" cy="10715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                Разложи фигуры по цвету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101" name="Picture 5" descr="C:\Users\User\Desktop\фото диак.игра\IMG_17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286124"/>
            <a:ext cx="3889404" cy="259716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Pictures\IMG_16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714620"/>
            <a:ext cx="3286148" cy="2714644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14414" y="1285860"/>
            <a:ext cx="7772400" cy="1071562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 smtClean="0"/>
              <a:t>Цель игры</a:t>
            </a:r>
            <a:r>
              <a:rPr lang="en-GB" sz="2200" b="1" dirty="0" smtClean="0"/>
              <a:t>:</a:t>
            </a:r>
            <a:r>
              <a:rPr lang="ru-RU" sz="2200" b="0" cap="none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Закреплять представления детей о четырех цветах. Учить выделять цвета, развивать мелкую моторику пальцев.</a:t>
            </a:r>
            <a:r>
              <a:rPr lang="ru-RU" sz="4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b="0" cap="none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371600" y="214313"/>
            <a:ext cx="7772400" cy="5715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            Найди цветок для бабочки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User\Desktop\фото диак.игра\IMG_17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14620"/>
            <a:ext cx="3000396" cy="2714644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IMG_1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786058"/>
            <a:ext cx="3251200" cy="292895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6" name="Picture 7" descr="C:\Users\User\Desktop\СЕНСОРИКА ГРУППА 4\Домашние видео\СЕНСОРИКА ГРУППА 4\IMG_14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85786" y="2786058"/>
            <a:ext cx="3000396" cy="314327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371600" y="1071563"/>
            <a:ext cx="7772400" cy="1571625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ЦЕЛЬ ИГРЫ</a:t>
            </a:r>
            <a:r>
              <a:rPr lang="en-GB" sz="2200" dirty="0" smtClean="0"/>
              <a:t>:</a:t>
            </a:r>
            <a:r>
              <a:rPr lang="ru-RU" sz="2200" b="0" dirty="0" smtClean="0"/>
              <a:t>развитие мелкой моторики рук; снятие эмоционально – психологического напряжения, умение находить и сопоставлять  цвета с предметами, развитие логического  мышления.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b="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371600" y="214313"/>
            <a:ext cx="7772400" cy="5715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           </a:t>
            </a:r>
            <a:r>
              <a:rPr lang="ru-RU" sz="3000" dirty="0" smtClean="0">
                <a:solidFill>
                  <a:srgbClr val="7030A0"/>
                </a:solidFill>
              </a:rPr>
              <a:t>Игры с прищепками.</a:t>
            </a:r>
            <a:endParaRPr lang="ru-RU" sz="3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428604"/>
            <a:ext cx="7500990" cy="12858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Давай закрутим ленточки! Кто быстрее?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58" y="1714500"/>
            <a:ext cx="7872442" cy="1143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200" b="1" dirty="0" smtClean="0"/>
              <a:t>Цель</a:t>
            </a:r>
            <a:r>
              <a:rPr lang="ru-RU" sz="6200" dirty="0" smtClean="0"/>
              <a:t>: Учить детей узнавать и называть основные цвета. Учить детей различать ленточки по цвету и ширине. Развить речь детей. Развивать мелкую моторику рук.</a:t>
            </a:r>
          </a:p>
          <a:p>
            <a:endParaRPr lang="ru-RU" dirty="0"/>
          </a:p>
        </p:txBody>
      </p:sp>
      <p:pic>
        <p:nvPicPr>
          <p:cNvPr id="6147" name="Picture 3" descr="C:\Users\User\Desktop\фото диак.игра\IMG_1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08795" y="3286923"/>
            <a:ext cx="3154378" cy="24384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051" name="Picture 3" descr="C:\Users\User\Desktop\IMG_17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694639" y="3265887"/>
            <a:ext cx="3183745" cy="250983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де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928802"/>
            <a:ext cx="3929090" cy="371477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2428860" y="428625"/>
            <a:ext cx="6715140" cy="71435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внимание!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 flipV="1">
            <a:off x="278430" y="-642966"/>
            <a:ext cx="9144000" cy="40011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285720" y="646685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ea typeface="Calibri" pitchFamily="34" charset="0"/>
                <a:cs typeface="Arial" pitchFamily="34" charset="0"/>
              </a:rPr>
              <a:t>Дети в возрасте 2-3лет становятся более самостоятельными, возрастает стремление самоутвердиться: "Я сам!". Для этого нужно использовать игры, повышающие интерес малыша к знаниям, создавая игры, которые могут привлечь ребенка своей яркостью, содержанием.</a:t>
            </a:r>
            <a:endParaRPr lang="ru-RU" sz="20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ea typeface="Calibri" pitchFamily="34" charset="0"/>
                <a:cs typeface="Arial" pitchFamily="34" charset="0"/>
              </a:rPr>
              <a:t>Недаром профессор Н.М. </a:t>
            </a:r>
            <a:r>
              <a:rPr lang="ru-RU" sz="2000" dirty="0" err="1" smtClean="0">
                <a:solidFill>
                  <a:srgbClr val="333333"/>
                </a:solidFill>
                <a:ea typeface="Calibri" pitchFamily="34" charset="0"/>
                <a:cs typeface="Arial" pitchFamily="34" charset="0"/>
              </a:rPr>
              <a:t>Щелованов</a:t>
            </a:r>
            <a:r>
              <a:rPr lang="ru-RU" sz="2000" dirty="0" smtClean="0">
                <a:solidFill>
                  <a:srgbClr val="333333"/>
                </a:solidFill>
                <a:ea typeface="Calibri" pitchFamily="34" charset="0"/>
                <a:cs typeface="Arial" pitchFamily="34" charset="0"/>
              </a:rPr>
              <a:t> назвал ранний возраст «золотой порой» сенсорного воспитания.</a:t>
            </a:r>
            <a:endParaRPr lang="ru-RU" sz="2000" dirty="0" smtClean="0">
              <a:cs typeface="Arial" pitchFamily="34" charset="0"/>
            </a:endParaRPr>
          </a:p>
        </p:txBody>
      </p:sp>
      <p:pic>
        <p:nvPicPr>
          <p:cNvPr id="1026" name="Picture 2" descr="F:\DSCN1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071810"/>
            <a:ext cx="4586171" cy="351106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8786874" cy="513986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000" dirty="0" smtClean="0"/>
              <a:t>Чтобы сделать занятия более эффективными, обратите внимание на следующие моменты:</a:t>
            </a:r>
          </a:p>
          <a:p>
            <a:r>
              <a:rPr lang="ru-RU" sz="2000" dirty="0" smtClean="0"/>
              <a:t>-Проводите занятия с детьми систематически в предложенной последовательности;</a:t>
            </a:r>
          </a:p>
          <a:p>
            <a:r>
              <a:rPr lang="ru-RU" sz="2000" dirty="0" smtClean="0"/>
              <a:t>- Представленный материал каждого тематического занятия рассчитан проведение 2-3 занятий (в зависимости от возраста детей и их  индивидуальных особенности).Можно разделить материал одного занятия на несколько частей и привести их разные дни. Дети любят играть в одни и те же игры, повторяйте их можно на каждом занятий;</a:t>
            </a:r>
          </a:p>
          <a:p>
            <a:r>
              <a:rPr lang="ru-RU" sz="2000" dirty="0" smtClean="0"/>
              <a:t>-можно провести отдельные выборочные игры.</a:t>
            </a:r>
          </a:p>
          <a:p>
            <a:r>
              <a:rPr lang="ru-RU" sz="2000" dirty="0" smtClean="0"/>
              <a:t>-До начало занятия ознакомьтесь с игровыми заданиями, продумать план занятия, подготовить необходимый материал;</a:t>
            </a:r>
          </a:p>
          <a:p>
            <a:r>
              <a:rPr lang="ru-RU" sz="2000" dirty="0" smtClean="0"/>
              <a:t>-Не забывайте о техники безопасности! Вы должны быть уверенны, что ребенок не проглотит или не ударится.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857232"/>
            <a:ext cx="4572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Дидактические задачи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358246" cy="3600986"/>
          </a:xfrm>
          <a:prstGeom prst="rect">
            <a:avLst/>
          </a:prstGeom>
          <a:ln w="31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000" dirty="0" smtClean="0"/>
              <a:t>Организуйте рабочее пространство, уберите отвлекающие предметы;</a:t>
            </a:r>
          </a:p>
          <a:p>
            <a:r>
              <a:rPr lang="ru-RU" sz="2000" dirty="0" smtClean="0"/>
              <a:t>-Вначале занятия необходимо вызвать у детей желание к совместному творчеству. Для этого важно эмоционально подготовить малышей, создать игровое настроение с помощью ролевых или подвижных игр;</a:t>
            </a:r>
          </a:p>
          <a:p>
            <a:r>
              <a:rPr lang="ru-RU" sz="2000" dirty="0" smtClean="0"/>
              <a:t>-Ваше речь должна быть четкой, эмоциональное окрашенной и неторопливой;</a:t>
            </a:r>
          </a:p>
          <a:p>
            <a:r>
              <a:rPr lang="ru-RU" sz="2000" dirty="0" smtClean="0"/>
              <a:t>-важно, чтобы взрослый принимал непосредственное участие во всех игр детей;</a:t>
            </a:r>
          </a:p>
          <a:p>
            <a:r>
              <a:rPr lang="ru-RU" sz="2000" dirty="0" smtClean="0"/>
              <a:t>- Если некоторые дети отказываются заниматься, не навязывайте им игры. Начните  занятие, и очень скоро эти дети захотят присоединиться к вам.</a:t>
            </a:r>
          </a:p>
          <a:p>
            <a:r>
              <a:rPr lang="ru-RU" sz="2000" dirty="0" smtClean="0"/>
              <a:t>-Будьте доброжелательны и уважительны к</a:t>
            </a:r>
            <a:r>
              <a:rPr lang="ru-RU" sz="2400" dirty="0" smtClean="0"/>
              <a:t>  </a:t>
            </a:r>
            <a:r>
              <a:rPr lang="ru-RU" sz="2000" dirty="0" smtClean="0"/>
              <a:t>детям.</a:t>
            </a:r>
            <a:endParaRPr lang="ru-RU" sz="2000" dirty="0"/>
          </a:p>
        </p:txBody>
      </p:sp>
      <p:pic>
        <p:nvPicPr>
          <p:cNvPr id="15364" name="Picture 4" descr="http://rucheek5.ru/deti_igrau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684088"/>
            <a:ext cx="4192209" cy="3173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esktop\СЕНСОРИКА ГРУППА 4\Домашние видео\СЕНСОРИКА ГРУППА 4\IMG_16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643314"/>
            <a:ext cx="4465646" cy="292895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371600" y="357188"/>
            <a:ext cx="7772400" cy="64293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   Собери и наряди елочку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785795"/>
            <a:ext cx="78581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Цель</a:t>
            </a:r>
            <a:r>
              <a:rPr lang="en-GB" sz="2000" dirty="0" smtClean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 </a:t>
            </a: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игры</a:t>
            </a:r>
            <a:r>
              <a:rPr lang="en-GB" sz="2000" dirty="0" smtClean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:</a:t>
            </a: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Учить из 4-х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частей составлять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целую картинку. 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Воспитывать у детей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внимание, усидчивость,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настойчивость в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выполнении поставленной</a:t>
            </a:r>
            <a:b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задачи.</a:t>
            </a:r>
            <a:endParaRPr lang="ru-RU" dirty="0"/>
          </a:p>
        </p:txBody>
      </p:sp>
      <p:pic>
        <p:nvPicPr>
          <p:cNvPr id="14340" name="Picture 4" descr="http://www.mckd.ucoz.ru/_nw/1/8744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500042"/>
            <a:ext cx="2857500" cy="33909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357826"/>
            <a:ext cx="7715304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группа №4\146___10\IMG_1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643314"/>
            <a:ext cx="3251200" cy="264320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051" name="Picture 3" descr="C:\Users\User\Desktop\группа №4\146___10\IMG_1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14620"/>
            <a:ext cx="3251200" cy="264320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             </a:t>
            </a:r>
            <a:r>
              <a:rPr lang="ru-RU" sz="2800" dirty="0" smtClean="0">
                <a:solidFill>
                  <a:srgbClr val="7030A0"/>
                </a:solidFill>
              </a:rPr>
              <a:t>Собери пирамидку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28596" y="1643063"/>
            <a:ext cx="871540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cs typeface="Aharoni" pitchFamily="2" charset="-79"/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  <a:cs typeface="Aharoni" pitchFamily="2" charset="-79"/>
              </a:rPr>
              <a:t>: Выявить умения ребенка сравнивать предметы по величине (большой – маленький, больше  -меньше), различать понятия “один – много”.</a:t>
            </a:r>
            <a:endParaRPr lang="ru-RU" sz="2000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0" name="Picture 2" descr="http://www.igrushka24.ru/published/publicdata/IGRUSHKA242013/attachments/SC/products_pictures/wihbwqy-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86" y="-8137473"/>
            <a:ext cx="1670304" cy="2712720"/>
          </a:xfrm>
          <a:prstGeom prst="rect">
            <a:avLst/>
          </a:prstGeom>
          <a:noFill/>
        </p:spPr>
      </p:pic>
      <p:pic>
        <p:nvPicPr>
          <p:cNvPr id="11" name="Picture 2" descr="http://www.igrushka24.ru/published/publicdata/IGRUSHKA242013/attachments/SC/products_pictures/wihbwqy-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-7786766"/>
            <a:ext cx="1670304" cy="2712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500042"/>
            <a:ext cx="4857784" cy="4000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00042"/>
            <a:ext cx="7429552" cy="5857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3571876"/>
            <a:ext cx="5357850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User\Desktop\группа №4\146___10\IMG_13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2822572" cy="285752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57225" y="500042"/>
            <a:ext cx="6429420" cy="121444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Вкладыши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dirty="0" smtClean="0"/>
              <a:t>Цель игры</a:t>
            </a:r>
            <a:r>
              <a:rPr lang="ru-RU" sz="2000" b="0" dirty="0" smtClean="0"/>
              <a:t>: разместить вкладыши разной формы и величины в соответствующие гнезда.</a:t>
            </a:r>
            <a:endParaRPr lang="ru-RU" sz="2000" b="0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Цель игры</a:t>
            </a:r>
            <a:endParaRPr lang="ru-RU" dirty="0"/>
          </a:p>
        </p:txBody>
      </p:sp>
      <p:pic>
        <p:nvPicPr>
          <p:cNvPr id="1026" name="Picture 2" descr="C:\Users\User\Desktop\фото диак.игра\IMG_17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762897" y="2095095"/>
            <a:ext cx="2928957" cy="2739247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СЕНСОРИКА ГРУППА 4\Домашние видео\СЕНСОРИКА ГРУППА 4\IMG_1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326853" y="3174213"/>
            <a:ext cx="2643206" cy="243840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57158" y="1714488"/>
            <a:ext cx="78724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 подбирать цвета по принципу такой не такой,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подбирать пары одинаковых по цвету предметов. Развитие внимание.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642910" y="500042"/>
            <a:ext cx="8501090" cy="92869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        НАЙДИ ВАРЕЖКУ ПО ЦВЕТУ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User\Desktop\IMG_17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882214" y="3118258"/>
            <a:ext cx="2674171" cy="243840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127000" cmpd="tri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143512"/>
            <a:ext cx="7572428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/>
          </a:p>
        </p:txBody>
      </p:sp>
      <p:pic>
        <p:nvPicPr>
          <p:cNvPr id="3076" name="Picture 4" descr="C:\Users\User\Desktop\СЕНСОРИКА ГРУППА 4\Домашние видео\СЕНСОРИКА ГРУППА 4\IMG_1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969663" y="2531271"/>
            <a:ext cx="3500462" cy="329565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371600" y="1357313"/>
            <a:ext cx="7772400" cy="785812"/>
          </a:xfrm>
        </p:spPr>
        <p:txBody>
          <a:bodyPr>
            <a:noAutofit/>
          </a:bodyPr>
          <a:lstStyle/>
          <a:p>
            <a:r>
              <a:rPr lang="ru-RU" sz="2000" dirty="0" smtClean="0"/>
              <a:t>ЦЕЛЬ ИГРЫ</a:t>
            </a:r>
            <a:r>
              <a:rPr lang="en-GB" sz="2000" b="0" dirty="0" smtClean="0"/>
              <a:t>:</a:t>
            </a:r>
            <a:r>
              <a:rPr lang="ru-RU" sz="2000" b="0" dirty="0" smtClean="0"/>
              <a:t>Учить различать цвета по принципу, такой не такой; сортировать предметы по цвету.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428596" y="285750"/>
            <a:ext cx="8715404" cy="928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Собери дорожку красного и желтого цвета.</a:t>
            </a:r>
            <a:r>
              <a:rPr lang="ru-RU" sz="3600" dirty="0" smtClean="0">
                <a:solidFill>
                  <a:srgbClr val="FF0000"/>
                </a:solidFill>
              </a:rPr>
              <a:t>             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User\Desktop\фото диак.игра\IMG_17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428868"/>
            <a:ext cx="3500462" cy="350046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320</TotalTime>
  <Words>544</Words>
  <Application>Microsoft Office PowerPoint</Application>
  <PresentationFormat>Экран (4:3)</PresentationFormat>
  <Paragraphs>47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             Собери пирамидку</vt:lpstr>
      <vt:lpstr>Вкладыши      Цель игры: разместить вкладыши разной формы и величины в соответствующие гнезда.</vt:lpstr>
      <vt:lpstr>Цель: Учить подбирать цвета по принципу такой не такой,  подбирать пары одинаковых по цвету предметов. Развитие внимание.</vt:lpstr>
      <vt:lpstr>ЦЕЛЬ ИГРЫ:Учить различать цвета по принципу, такой не такой; сортировать предметы по цвету. </vt:lpstr>
      <vt:lpstr>Цель игры: формировать умение определять на ощупь различный материал. </vt:lpstr>
      <vt:lpstr>Цель : Упражнять названии четырех  цветов, круг, развивать мелкую моторику, координацию рук..Воспитывать внимание. </vt:lpstr>
      <vt:lpstr>Цель игры:Познакомить с плоскими геометрическими формами квадрат, круг, треугольник, прямоугольник. Учить находить нужную форму методом зрительного соотнесения, формировать умение различать и правильно называть 4-е основные цвета. </vt:lpstr>
      <vt:lpstr>Цель игры:Закреплять представления детей о четырех цветах. Учить выделять цвета, развивать мелкую моторику пальцев. </vt:lpstr>
      <vt:lpstr>ЦЕЛЬ ИГРЫ:развитие мелкой моторики рук; снятие эмоционально – психологического напряжения, умение находить и сопоставлять  цвета с предметами, развитие логического  мышления. </vt:lpstr>
      <vt:lpstr>Давай закрутим ленточки! Кто быстрее?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2015-01-04T14:17:27Z</dcterms:created>
  <dcterms:modified xsi:type="dcterms:W3CDTF">2015-08-04T12:38:19Z</dcterms:modified>
</cp:coreProperties>
</file>