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5556E0-4491-4D1B-A546-9A7D4C2151D7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AD3FCD-3AFB-41EF-A030-1B537D24BC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085184"/>
            <a:ext cx="5637010" cy="882119"/>
          </a:xfrm>
        </p:spPr>
        <p:txBody>
          <a:bodyPr/>
          <a:lstStyle/>
          <a:p>
            <a:r>
              <a:rPr lang="ru-RU" dirty="0" smtClean="0"/>
              <a:t>Упражнения для снятия усталости и напряжения при работе за ПК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2132856"/>
            <a:ext cx="7175351" cy="2792601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Если Вы уже устали…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рук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избавление от  усталости рук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Сидя или стоя опустить руки вдоль тела. Расслабить их. Сделать глубокий вдох, и на медленном выдохе в течение 10-15 с. слегка потрясти руками. Проделать несколько  раз. 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7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рук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избавление от  усталости рук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Сцепить пальцы, соединить ладони и приподнять локти. Поворачивать кисти то пальцами внутрь (к груди), то наружу. </a:t>
            </a:r>
            <a:r>
              <a:rPr lang="ru-RU" sz="2400" b="0" dirty="0">
                <a:solidFill>
                  <a:schemeClr val="tx1"/>
                </a:solidFill>
              </a:rPr>
              <a:t>Проделать несколько  </a:t>
            </a:r>
            <a:r>
              <a:rPr lang="ru-RU" sz="2400" b="0" dirty="0" smtClean="0">
                <a:solidFill>
                  <a:schemeClr val="tx1"/>
                </a:solidFill>
              </a:rPr>
              <a:t>раз, затем  опустить руки и потрясти расслабленными кистями.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Пощёлкать пальцами обеих рук, перемещая поочерёдно большой палец на все другие.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рук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избавление от  усталости рук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Широко расставить пальцы и напрячь кисти на 5-7 с. затем сильно сжать пальцы в кулаки </a:t>
            </a:r>
            <a:r>
              <a:rPr lang="ru-RU" sz="2400" b="0" dirty="0">
                <a:solidFill>
                  <a:schemeClr val="tx1"/>
                </a:solidFill>
              </a:rPr>
              <a:t>на 5-7 с</a:t>
            </a:r>
            <a:r>
              <a:rPr lang="ru-RU" sz="2400" b="0" dirty="0" smtClean="0">
                <a:solidFill>
                  <a:schemeClr val="tx1"/>
                </a:solidFill>
              </a:rPr>
              <a:t>., после чего разжать кулаки и потрясти расслабленными кистями. </a:t>
            </a:r>
            <a:r>
              <a:rPr lang="ru-RU" sz="2400" b="0" dirty="0">
                <a:solidFill>
                  <a:schemeClr val="tx1"/>
                </a:solidFill>
              </a:rPr>
              <a:t>Проделать несколько  раз.  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1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туловища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мышц, распрямление позвоночника, улучшение кровообращения.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Встать прямо, слегка расставив ноги. Поднять руки вверх, подняться на носки и потянуться. Опуститься, руки вдоль туловища, расслабиться.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Проделать 3-5  </a:t>
            </a:r>
            <a:r>
              <a:rPr lang="ru-RU" sz="2400" b="0" dirty="0">
                <a:solidFill>
                  <a:schemeClr val="tx1"/>
                </a:solidFill>
              </a:rPr>
              <a:t>раз.  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Улыбающееся лицо 1">
            <a:hlinkClick r:id="rId2" action="ppaction://hlinksldjump"/>
          </p:cNvPr>
          <p:cNvSpPr/>
          <p:nvPr/>
        </p:nvSpPr>
        <p:spPr>
          <a:xfrm>
            <a:off x="7380312" y="5517232"/>
            <a:ext cx="936104" cy="86409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6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туловища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мышц, распрямление позвоночника, улучшение кровообращения.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Поднять плечи как можно выше и плавно отвести их назад, затем медленно выставить вперёд. Проделать 15  </a:t>
            </a:r>
            <a:r>
              <a:rPr lang="ru-RU" sz="2400" b="0" dirty="0">
                <a:solidFill>
                  <a:schemeClr val="tx1"/>
                </a:solidFill>
              </a:rPr>
              <a:t>раз.  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туловища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мышц, распрямление позвоночника, улучшение кровообращения.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Стоя нагнуться, приложить ладони к ногам позади колен, втянуть живот и напрячь спину на 5-6 с. Выпрямиться и расслабиться. Проделать 3-5  </a:t>
            </a:r>
            <a:r>
              <a:rPr lang="ru-RU" sz="2400" b="0" dirty="0">
                <a:solidFill>
                  <a:schemeClr val="tx1"/>
                </a:solidFill>
              </a:rPr>
              <a:t>раз.  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туловища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мышц, распрямление позвоночника, улучшение кровообращения.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>Встать </a:t>
            </a:r>
            <a:r>
              <a:rPr lang="ru-RU" sz="2400" b="0" dirty="0" smtClean="0">
                <a:solidFill>
                  <a:schemeClr val="tx1"/>
                </a:solidFill>
              </a:rPr>
              <a:t>прямо, ноги на ширине плеч. Развести руки в стороны на уровне плеч. Как можно больше плавно повернуть туловище вправо, затем влево. Проделать 10-20 </a:t>
            </a:r>
            <a:r>
              <a:rPr lang="ru-RU" sz="2400" b="0" dirty="0">
                <a:solidFill>
                  <a:schemeClr val="tx1"/>
                </a:solidFill>
              </a:rPr>
              <a:t>раз.  </a:t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4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туловища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мышц, распрямление позвоночника, улучшение кровообращения.</a:t>
            </a: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>Н</a:t>
            </a:r>
            <a:r>
              <a:rPr lang="ru-RU" sz="2400" b="0" dirty="0" smtClean="0">
                <a:solidFill>
                  <a:schemeClr val="tx1"/>
                </a:solidFill>
              </a:rPr>
              <a:t>оги на ширине плеч, слегка расслаблены и согнуты в коленях. Делая глубокий вдох, расслабиться. На выдохе поднять руки вверх, тянуть их к потолку. Ощутить напряжение в мышцах пальцев рук, плеч, спины. Снова сделать глубокий вдох. На выдохе наклониться вперёд и коснуться руками пола перед носками туфель. Опустить голову, расслабиться. Вдох – и на выдохе выпрямиться. Проделать 3 раза.  </a:t>
            </a: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7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 rot="20211848">
            <a:off x="1411680" y="2044898"/>
            <a:ext cx="6513513" cy="2448822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Всем желаем здоровья!</a:t>
            </a:r>
            <a:r>
              <a:rPr lang="ru-RU" sz="54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54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Сердце 1">
            <a:hlinkClick r:id="rId2" action="ppaction://hlinksldjump"/>
          </p:cNvPr>
          <p:cNvSpPr/>
          <p:nvPr/>
        </p:nvSpPr>
        <p:spPr>
          <a:xfrm>
            <a:off x="7020272" y="5229200"/>
            <a:ext cx="1368152" cy="1008112"/>
          </a:xfrm>
          <a:prstGeom prst="hear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114458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глаз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расслабление и укрепление глазных мышц, избавление от боли в глазах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Закрыть глаза, расслабить мышцы лба. Медленно, с напряжением, сместить глазные яблоки в крайнее левое положение, через 1-2 сек. также перевести взгляд вправо.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Проделать 10 раз.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Следить, чтобы веки не подрагивали, не щуриться.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Улыбающееся лицо 4">
            <a:hlinkClick r:id="rId2" action="ppaction://hlinksldjump"/>
          </p:cNvPr>
          <p:cNvSpPr/>
          <p:nvPr/>
        </p:nvSpPr>
        <p:spPr>
          <a:xfrm>
            <a:off x="7596336" y="5877272"/>
            <a:ext cx="792088" cy="79208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7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глаз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Моргать в течение 1-2-х мин.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 напряжением закрывать на 3-5 с. попеременно то один, то другой глаз.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 В течение 10 с. несколько раз сильно зажмуриться.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6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глаз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В течение 10 с. менять направление взгляда: прямо, вправо, влево, вверх, вниз.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глаз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Потереть  ладони одну о другую, чтобы появилось ощущение тепла. Прикрыть ладонями глаза, скрестив пальцы в центре лба (полностью исключить доступ света). На глаза и веки не нажимать. Расслабиться, дышать свободно. Побыть в таком положении пару минут. </a:t>
            </a:r>
            <a:r>
              <a:rPr lang="ru-RU" sz="2400" b="0" dirty="0">
                <a:solidFill>
                  <a:schemeClr val="tx1"/>
                </a:solidFill>
              </a:rPr>
              <a:t/>
            </a:r>
            <a:br>
              <a:rPr lang="ru-RU" sz="2400" b="0" dirty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4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головы и шеи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 лица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Помассировать лицо: наружные углы век, виски, скулы, щёки, лоб, нос. 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Улыбающееся лицо 1">
            <a:hlinkClick r:id="rId2" action="ppaction://hlinksldjump"/>
          </p:cNvPr>
          <p:cNvSpPr/>
          <p:nvPr/>
        </p:nvSpPr>
        <p:spPr>
          <a:xfrm>
            <a:off x="7524328" y="5318910"/>
            <a:ext cx="864096" cy="86409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головы и шеи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 шеи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Надавливая пальцами на затылок, в течение 10 с. делать вращательные движения  головой сначала вправо, а затем влево.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3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головы и шеи</a:t>
            </a: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расслабление мышц головы, шеи и плечевого пояса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Закрыть глаза и сделать глубокий вдох. На выдохе медленно опустить подбородок, расслабить шею и плечи. Снова </a:t>
            </a:r>
            <a:r>
              <a:rPr lang="ru-RU" sz="2400" b="0" dirty="0">
                <a:solidFill>
                  <a:schemeClr val="tx1"/>
                </a:solidFill>
              </a:rPr>
              <a:t>сделать глубокий </a:t>
            </a:r>
            <a:r>
              <a:rPr lang="ru-RU" sz="2400" b="0" dirty="0" err="1" smtClean="0">
                <a:solidFill>
                  <a:schemeClr val="tx1"/>
                </a:solidFill>
              </a:rPr>
              <a:t>вдох,медленное</a:t>
            </a:r>
            <a:r>
              <a:rPr lang="ru-RU" sz="2400" b="0" dirty="0" smtClean="0">
                <a:solidFill>
                  <a:schemeClr val="tx1"/>
                </a:solidFill>
              </a:rPr>
              <a:t> круговое движение головой влево и выдох. Проделать 3 раза влево, затем 3 раза вправо.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6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87624" y="620688"/>
            <a:ext cx="6513513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Для рук</a:t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  <a:t>Эффект:</a:t>
            </a:r>
            <a:br>
              <a:rPr lang="ru-RU" sz="2400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 снятие напряжения в кистях и запястьях</a:t>
            </a:r>
            <a:b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b="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Сидя или стоя расположить руки перед лицом. Ладони наружу, пальцы выпрямлены. Напрячь ладони и запястья. Собрать пальцы в кулаки, загибая их один за другим, начиная с мизинцев (большие пальцы окажутся сверху). Сильно сжатые кулаки повернуть так, чтобы они «посмотрели» друг на друга</a:t>
            </a:r>
            <a:r>
              <a:rPr lang="ru-RU" sz="2400" b="0" dirty="0">
                <a:solidFill>
                  <a:schemeClr val="tx1"/>
                </a:solidFill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</a:rPr>
              <a:t>(движение – только в запястьях, локти неподвижны). Разжать кулаки, расслабить кисти.  Проделать несколько  раз. 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Улыбающееся лицо 1">
            <a:hlinkClick r:id="rId2" action="ppaction://hlinksldjump"/>
          </p:cNvPr>
          <p:cNvSpPr/>
          <p:nvPr/>
        </p:nvSpPr>
        <p:spPr>
          <a:xfrm>
            <a:off x="7786484" y="5661248"/>
            <a:ext cx="889972" cy="79208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7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123</TotalTime>
  <Words>57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Если Вы уже устали…</vt:lpstr>
      <vt:lpstr>Для глаз  Эффект: расслабление и укрепление глазных мышц, избавление от боли в глазах  Закрыть глаза, расслабить мышцы лба. Медленно, с напряжением, сместить глазные яблоки в крайнее левое положение, через 1-2 сек. также перевести взгляд вправо.  Проделать 10 раз.  Следить, чтобы веки не подрагивали, не щуриться. </vt:lpstr>
      <vt:lpstr>Для глаз Эффект: 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  Моргать в течение 1-2-х мин.   С напряжением закрывать на 3-5 с. попеременно то один, то другой глаз.   В течение 10 с. несколько раз сильно зажмуриться.   </vt:lpstr>
      <vt:lpstr>Для глаз  Эффект: 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  В течение 10 с. менять направление взгляда: прямо, вправо, влево, вверх, вниз.   </vt:lpstr>
      <vt:lpstr>Для глаз Эффект: химическое восстановление рецепторов глаз, расслабление глазных мышц, улучшение кровообращения в зрительном аппарате, избавление от ощущения усталости глаз  Потереть  ладони одну о другую, чтобы появилось ощущение тепла. Прикрыть ладонями глаза, скрестив пальцы в центре лба (полностью исключить доступ света). На глаза и веки не нажимать. Расслабиться, дышать свободно. Побыть в таком положении пару минут.   </vt:lpstr>
      <vt:lpstr>Для головы и шеи   Эффект:  расслабление мышц лица    Помассировать лицо: наружные углы век, виски, скулы, щёки, лоб, нос.   </vt:lpstr>
      <vt:lpstr>Для головы и шеи   Эффект:  расслабление мышц шеи   Надавливая пальцами на затылок, в течение 10 с. делать вращательные движения  головой сначала вправо, а затем влево. </vt:lpstr>
      <vt:lpstr>Для головы и шеи  Эффект:  расслабление мышц головы, шеи и плечевого пояса  Закрыть глаза и сделать глубокий вдох. На выдохе медленно опустить подбородок, расслабить шею и плечи. Снова сделать глубокий вдох,медленное круговое движение головой влево и выдох. Проделать 3 раза влево, затем 3 раза вправо.</vt:lpstr>
      <vt:lpstr>Для рук Эффект:  снятие напряжения в кистях и запястьях  Сидя или стоя расположить руки перед лицом. Ладони наружу, пальцы выпрямлены. Напрячь ладони и запястья. Собрать пальцы в кулаки, загибая их один за другим, начиная с мизинцев (большие пальцы окажутся сверху). Сильно сжатые кулаки повернуть так, чтобы они «посмотрели» друг на друга (движение – только в запястьях, локти неподвижны). Разжать кулаки, расслабить кисти.  Проделать несколько  раз.  </vt:lpstr>
      <vt:lpstr>Для рук  Эффект:  избавление от  усталости рук   Сидя или стоя опустить руки вдоль тела. Расслабить их. Сделать глубокий вдох, и на медленном выдохе в течение 10-15 с. слегка потрясти руками. Проделать несколько  раз.   </vt:lpstr>
      <vt:lpstr>Для рук  Эффект:  избавление от  усталости рук  Сцепить пальцы, соединить ладони и приподнять локти. Поворачивать кисти то пальцами внутрь (к груди), то наружу. Проделать несколько  раз, затем  опустить руки и потрясти расслабленными кистями.   Пощёлкать пальцами обеих рук, перемещая поочерёдно большой палец на все другие.</vt:lpstr>
      <vt:lpstr>Для рук  Эффект:  избавление от  усталости рук   Широко расставить пальцы и напрячь кисти на 5-7 с. затем сильно сжать пальцы в кулаки на 5-7 с., после чего разжать кулаки и потрясти расслабленными кистями. Проделать несколько  раз.     </vt:lpstr>
      <vt:lpstr>Для туловища  Эффект:  расслабление мышц, распрямление позвоночника, улучшение кровообращения.  Встать прямо, слегка расставив ноги. Поднять руки вверх, подняться на носки и потянуться. Опуститься, руки вдоль туловища, расслабиться.  Проделать 3-5  раз.     </vt:lpstr>
      <vt:lpstr>Для туловища  Эффект:  расслабление мышц, распрямление позвоночника, улучшение кровообращения.   Поднять плечи как можно выше и плавно отвести их назад, затем медленно выставить вперёд. Проделать 15  раз.     </vt:lpstr>
      <vt:lpstr>Для туловища  Эффект:  расслабление мышц, распрямление позвоночника, улучшение кровообращения.   Стоя нагнуться, приложить ладони к ногам позади колен, втянуть живот и напрячь спину на 5-6 с. Выпрямиться и расслабиться. Проделать 3-5  раз.     </vt:lpstr>
      <vt:lpstr>Для туловища  Эффект:  расслабление мышц, распрямление позвоночника, улучшение кровообращения.   Встать прямо, ноги на ширине плеч. Развести руки в стороны на уровне плеч. Как можно больше плавно повернуть туловище вправо, затем влево. Проделать 10-20 раз.     </vt:lpstr>
      <vt:lpstr>Для туловища Эффект:  расслабление мышц, распрямление позвоночника, улучшение кровообращения. Ноги на ширине плеч, слегка расслаблены и согнуты в коленях. Делая глубокий вдох, расслабиться. На выдохе поднять руки вверх, тянуть их к потолку. Ощутить напряжение в мышцах пальцев рук, плеч, спины. Снова сделать глубокий вдох. На выдохе наклониться вперёд и коснуться руками пола перед носками туфель. Опустить голову, расслабиться. Вдох – и на выдохе выпрямиться. Проделать 3 раза.     </vt:lpstr>
      <vt:lpstr>Всем желаем здоровья!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Вы уже устали…</dc:title>
  <dc:creator>Сороктна</dc:creator>
  <cp:lastModifiedBy>Сороктна</cp:lastModifiedBy>
  <cp:revision>12</cp:revision>
  <dcterms:created xsi:type="dcterms:W3CDTF">2015-10-07T15:21:28Z</dcterms:created>
  <dcterms:modified xsi:type="dcterms:W3CDTF">2015-10-07T17:24:29Z</dcterms:modified>
</cp:coreProperties>
</file>