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6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8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B50D-D67B-4CA3-B17F-C5E9CD1DA7AF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2F9C-4589-41B2-840F-70015C825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1933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B50D-D67B-4CA3-B17F-C5E9CD1DA7AF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2F9C-4589-41B2-840F-70015C825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4314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B50D-D67B-4CA3-B17F-C5E9CD1DA7AF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2F9C-4589-41B2-840F-70015C825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9853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B50D-D67B-4CA3-B17F-C5E9CD1DA7AF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2F9C-4589-41B2-840F-70015C825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1891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B50D-D67B-4CA3-B17F-C5E9CD1DA7AF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2F9C-4589-41B2-840F-70015C825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549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B50D-D67B-4CA3-B17F-C5E9CD1DA7AF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2F9C-4589-41B2-840F-70015C825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32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B50D-D67B-4CA3-B17F-C5E9CD1DA7AF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2F9C-4589-41B2-840F-70015C825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976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B50D-D67B-4CA3-B17F-C5E9CD1DA7AF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2F9C-4589-41B2-840F-70015C825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8313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B50D-D67B-4CA3-B17F-C5E9CD1DA7AF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2F9C-4589-41B2-840F-70015C825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1386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B50D-D67B-4CA3-B17F-C5E9CD1DA7AF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2F9C-4589-41B2-840F-70015C825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6208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B50D-D67B-4CA3-B17F-C5E9CD1DA7AF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2F9C-4589-41B2-840F-70015C825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099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AB50D-D67B-4CA3-B17F-C5E9CD1DA7AF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12F9C-4589-41B2-840F-70015C825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653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244827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в подготовительной </a:t>
            </a:r>
            <a:r>
              <a:rPr lang="ru-RU" dirty="0" smtClean="0"/>
              <a:t>группе: 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/>
              <a:t>Как устроен </a:t>
            </a:r>
            <a:r>
              <a:rPr lang="ru-RU" dirty="0" smtClean="0"/>
              <a:t>мозг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и для чего он нужен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Составила : воспитатель  1 категории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Мазурина Е.А.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749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isanec.ru/wp-content/uploads/2015/08/700_ikea-black-clock-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1196752"/>
            <a:ext cx="5784577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1484784"/>
            <a:ext cx="2674640" cy="2952328"/>
          </a:xfrm>
        </p:spPr>
        <p:txBody>
          <a:bodyPr>
            <a:noAutofit/>
          </a:bodyPr>
          <a:lstStyle/>
          <a:p>
            <a:r>
              <a:rPr lang="ru-RU" sz="2000" dirty="0" smtClean="0"/>
              <a:t>Ложитесь спать во время, помните, что во время сна мозг отдыхает, а организм растёт!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81419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mysecurite.com/wp-content/uploads/2012/12/protection-velo-fami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" y="476671"/>
            <a:ext cx="5832647" cy="525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836712"/>
            <a:ext cx="2530624" cy="3600400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Соблюдайте правила безопасности – при езде на велосипеде, катании на роликах!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13503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autodrive.uz/uploads/monthly_12_2012/post-1-0-78418200-1356546703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260648"/>
            <a:ext cx="607260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1268760"/>
            <a:ext cx="2458616" cy="216024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Пристегивайтесь </a:t>
            </a:r>
            <a:r>
              <a:rPr lang="ru-RU" sz="2000" dirty="0" smtClean="0"/>
              <a:t>в </a:t>
            </a:r>
            <a:r>
              <a:rPr lang="ru-RU" sz="2000" dirty="0" smtClean="0"/>
              <a:t>машине ремнями безопасности!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79851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kolpinec.ru/upload/iblock/a2a/a2aecb306199413fd06d0743068c3ee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332656"/>
            <a:ext cx="571500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274638"/>
            <a:ext cx="2674640" cy="445050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Соблюдайте правила дорожного движения!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924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tobol.siter.com.kz/upload/iblock/972/10acb5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116632"/>
            <a:ext cx="3984377" cy="439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i.ytimg.com/vi/jiIEYnrYPuk/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5" y="260648"/>
            <a:ext cx="4464495" cy="424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57192"/>
            <a:ext cx="8229600" cy="136815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Помните, что для хорошей работы головного мозга, необходимо  правильно питаться,  и больше находиться на свежем воздухе!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06289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1844824"/>
            <a:ext cx="3898776" cy="230425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Нельзя  ничем бросать</a:t>
            </a:r>
            <a:br>
              <a:rPr lang="ru-RU" sz="2000" dirty="0" smtClean="0"/>
            </a:br>
            <a:r>
              <a:rPr lang="ru-RU" sz="2000" dirty="0" smtClean="0"/>
              <a:t> друг в друга!</a:t>
            </a:r>
            <a:endParaRPr lang="ru-RU" sz="2000" dirty="0"/>
          </a:p>
        </p:txBody>
      </p:sp>
      <p:pic>
        <p:nvPicPr>
          <p:cNvPr id="15362" name="Picture 2" descr="http://palatepress.com/wp-content/uploads/2012/05/Stones_Porto_DSCF057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5518" y="872713"/>
            <a:ext cx="4392485" cy="446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216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2376264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372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orarchipeople.ru/wp-content/uploads/2014/01/1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7"/>
            <a:ext cx="8424935" cy="597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01700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yphliputil.pearsoncmg.com/media/ebciccarelli1/chapter02/ebciccarelli1_02_25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0648"/>
            <a:ext cx="3960440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8398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s317026.vk.me/v317026899/521f/vorgHJg7ZB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626469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1153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chteh.ru/assets/images/mid_school/bio/barelef/golo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7" y="188640"/>
            <a:ext cx="676875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9151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ednn.ru/wp-content/uploads/2014/02/4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552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doctor-v.ru/med/wp-content/uploads/2013/06/1.4.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34481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2288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edicalcollege.ru/imaginator/Illusioms/505fefb60f001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24744"/>
            <a:ext cx="6354588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3875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province.ru/smolensk/media/k2/items/cache/69b5f85da08d181d48515c6d41e3e0a5_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518457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764704"/>
            <a:ext cx="3178696" cy="244827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Будьте  внимательными, когда качаетесь на качелях!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91955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90</Words>
  <Application>Microsoft Office PowerPoint</Application>
  <PresentationFormat>Экран (4:3)</PresentationFormat>
  <Paragraphs>11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Занятие в подготовительной группе:  «Как устроен мозг  и для чего он нужен»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Будьте  внимательными, когда качаетесь на качелях!</vt:lpstr>
      <vt:lpstr>Ложитесь спать во время, помните, что во время сна мозг отдыхает, а организм растёт!</vt:lpstr>
      <vt:lpstr>Соблюдайте правила безопасности – при езде на велосипеде, катании на роликах!</vt:lpstr>
      <vt:lpstr>Пристегивайтесь в машине ремнями безопасности!</vt:lpstr>
      <vt:lpstr>Соблюдайте правила дорожного движения!</vt:lpstr>
      <vt:lpstr>Помните, что для хорошей работы головного мозга, необходимо  правильно питаться,  и больше находиться на свежем воздухе!</vt:lpstr>
      <vt:lpstr>Нельзя  ничем бросать  друг в друга!</vt:lpstr>
      <vt:lpstr>Спасибо за внимание.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в подготовительной группе : « Знакомство с мозгом»</dc:title>
  <dc:creator>Юлия</dc:creator>
  <cp:lastModifiedBy>Anna</cp:lastModifiedBy>
  <cp:revision>14</cp:revision>
  <dcterms:created xsi:type="dcterms:W3CDTF">2015-09-19T10:02:37Z</dcterms:created>
  <dcterms:modified xsi:type="dcterms:W3CDTF">2015-10-10T18:16:29Z</dcterms:modified>
</cp:coreProperties>
</file>