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39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80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00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2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7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1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51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13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3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42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F84CB-772B-4C18-B0D9-2FD00D8E255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6A443-CA44-4083-BFB4-438B615344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13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66" y="15"/>
            <a:ext cx="614726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63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ирина</dc:creator>
  <cp:lastModifiedBy>ирина ирина</cp:lastModifiedBy>
  <cp:revision>2</cp:revision>
  <dcterms:created xsi:type="dcterms:W3CDTF">2015-10-11T13:08:16Z</dcterms:created>
  <dcterms:modified xsi:type="dcterms:W3CDTF">2015-10-11T13:10:39Z</dcterms:modified>
</cp:coreProperties>
</file>