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72" r:id="rId6"/>
    <p:sldId id="260" r:id="rId7"/>
    <p:sldId id="261" r:id="rId8"/>
    <p:sldId id="262" r:id="rId9"/>
    <p:sldId id="263" r:id="rId10"/>
    <p:sldId id="268" r:id="rId11"/>
    <p:sldId id="264" r:id="rId12"/>
    <p:sldId id="265" r:id="rId13"/>
    <p:sldId id="27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27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42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0C57D-0BD4-4E01-B7FA-FE514A50766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1803D-22F0-4E49-80C1-488C9391F4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0C57D-0BD4-4E01-B7FA-FE514A50766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1803D-22F0-4E49-80C1-488C9391F4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0C57D-0BD4-4E01-B7FA-FE514A50766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1803D-22F0-4E49-80C1-488C9391F4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0C57D-0BD4-4E01-B7FA-FE514A50766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1803D-22F0-4E49-80C1-488C9391F4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0C57D-0BD4-4E01-B7FA-FE514A50766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1803D-22F0-4E49-80C1-488C9391F4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0C57D-0BD4-4E01-B7FA-FE514A50766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1803D-22F0-4E49-80C1-488C9391F4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0C57D-0BD4-4E01-B7FA-FE514A50766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1803D-22F0-4E49-80C1-488C9391F4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0C57D-0BD4-4E01-B7FA-FE514A50766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1803D-22F0-4E49-80C1-488C9391F4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0C57D-0BD4-4E01-B7FA-FE514A50766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1803D-22F0-4E49-80C1-488C9391F4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0C57D-0BD4-4E01-B7FA-FE514A50766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1803D-22F0-4E49-80C1-488C9391F4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0C57D-0BD4-4E01-B7FA-FE514A50766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1803D-22F0-4E49-80C1-488C9391F4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0C57D-0BD4-4E01-B7FA-FE514A50766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1803D-22F0-4E49-80C1-488C9391F4F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2.jpeg"/><Relationship Id="rId7" Type="http://schemas.openxmlformats.org/officeDocument/2006/relationships/image" Target="../media/image2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4;&#1083;&#1103;\&#1075;&#1086;&#1083;&#1086;&#1089;&#1072;%20&#1087;&#1090;&#1080;&#1094;\&#1043;&#1086;&#1083;&#1086;&#1089;&#1072;-&#1087;&#1090;&#1080;&#1094;-&#1060;&#1080;&#1083;&#1080;&#1085;(muzofon.com).mp3" TargetMode="External"/><Relationship Id="rId6" Type="http://schemas.openxmlformats.org/officeDocument/2006/relationships/image" Target="../media/image20.gif"/><Relationship Id="rId5" Type="http://schemas.openxmlformats.org/officeDocument/2006/relationships/hyperlink" Target="http://www.smayli.ru/data/smiles/pticia-784.gif" TargetMode="Externa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4;&#1083;&#1103;\&#1075;&#1086;&#1083;&#1086;&#1089;&#1072;%20&#1087;&#1090;&#1080;&#1094;\&#1043;&#1086;&#1083;&#1086;&#1089;&#1072;-&#1087;&#1090;&#1080;&#1094;-&#1082;&#1088;&#1080;&#1082;-&#1094;&#1072;&#1087;&#1083;&#1080;(muzofon.com).mp3" TargetMode="Externa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4;&#1083;&#1103;\&#1075;&#1086;&#1083;&#1086;&#1089;&#1072;%20&#1087;&#1090;&#1080;&#1094;\&#1043;&#1086;&#1083;&#1086;&#1089;&#1072;-&#1087;&#1090;&#1080;&#1094;-&#1082;&#1088;&#1080;&#1082;-&#1094;&#1072;&#1087;&#1083;&#1080;(muzofon.com).mp3" TargetMode="Externa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4;&#1083;&#1103;\&#1075;&#1086;&#1083;&#1086;&#1089;&#1072;%20&#1087;&#1090;&#1080;&#1094;\&#1043;&#1086;&#1083;&#1086;&#1089;&#1072;-&#1087;&#1090;&#1080;&#1094;-&#1073;&#1077;&#1083;&#1099;&#1081;-&#1072;&#1080;&#1089;&#1090;(muzofon.com).mp3" TargetMode="External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4;&#1083;&#1103;\&#1075;&#1086;&#1083;&#1086;&#1089;&#1072;%20&#1087;&#1090;&#1080;&#1094;\&#1043;&#1086;&#1083;&#1086;&#1089;&#1072;-&#1087;&#1090;&#1080;&#1094;-&#1089;&#1088;&#1077;&#1076;&#1085;&#1077;&#1081;-&#1087;&#1086;&#1083;&#1086;&#1089;&#1099;-&#1056;&#1086;&#1089;&#1089;&#1080;&#1080;-&#1042;&#1086;&#1088;&#1086;&#1085;(muzofon.com).mp3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4;&#1083;&#1103;\&#1075;&#1086;&#1083;&#1086;&#1089;&#1072;%20&#1087;&#1090;&#1080;&#1094;\&#1043;&#1086;&#1083;&#1086;&#1089;&#1072;-&#1087;&#1090;&#1080;&#1094;-&#1076;&#1103;&#1090;&#1077;&#1083;(muzofon.com).mp3" TargetMode="External"/><Relationship Id="rId6" Type="http://schemas.openxmlformats.org/officeDocument/2006/relationships/image" Target="../media/image8.gif"/><Relationship Id="rId5" Type="http://schemas.openxmlformats.org/officeDocument/2006/relationships/hyperlink" Target="http://img232.imageshack.us/img172/1102/bird49sa5.gif" TargetMode="Externa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2yankujuss.webs.com/parakeet1.gif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2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4;&#1083;&#1103;\&#1075;&#1086;&#1083;&#1086;&#1089;&#1072;%20&#1087;&#1090;&#1080;&#1094;\&#1043;&#1086;&#1083;&#1086;&#1089;&#1072;-&#1087;&#1090;&#1080;&#1094;-&#1055;&#1086;&#1083;&#1077;&#1074;&#1086;&#1081;-&#1078;&#1072;&#1074;&#1086;&#1088;&#1086;&#1085;&#1086;&#1082;(muzofon.com).mp3" TargetMode="External"/><Relationship Id="rId6" Type="http://schemas.openxmlformats.org/officeDocument/2006/relationships/hyperlink" Target="http://img-fotki.yandex.ru/get/5407/goroshcko-tatjana.22/0_52b27_558f59a6_XL.jpg" TargetMode="External"/><Relationship Id="rId5" Type="http://schemas.openxmlformats.org/officeDocument/2006/relationships/image" Target="../media/image10.gif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4;&#1083;&#1103;\&#1075;&#1086;&#1083;&#1086;&#1089;&#1072;%20&#1087;&#1090;&#1080;&#1094;\&#1043;&#1086;&#1083;&#1086;&#1089;&#1072;-&#1087;&#1090;&#1080;&#1094;-&#1047;&#1103;&#1073;&#1083;&#1080;&#1082;(muzofon.com).mp3" TargetMode="External"/><Relationship Id="rId6" Type="http://schemas.openxmlformats.org/officeDocument/2006/relationships/image" Target="../media/image13.jpeg"/><Relationship Id="rId5" Type="http://schemas.openxmlformats.org/officeDocument/2006/relationships/image" Target="../media/image5.gif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7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4;&#1083;&#1103;\&#1075;&#1086;&#1083;&#1086;&#1089;&#1072;%20&#1087;&#1090;&#1080;&#1094;\&#1091;&#1076;&#1086;&#1076;.mp3" TargetMode="Externa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Шаблоны ppt\рамка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5615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203848" y="3429000"/>
            <a:ext cx="5544616" cy="25202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 по трудовому воспитанию </a:t>
            </a:r>
          </a:p>
          <a:p>
            <a:pPr algn="ctr"/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«Покормите птиц зимой»</a:t>
            </a:r>
          </a:p>
          <a:p>
            <a:pPr algn="ctr"/>
            <a:endParaRPr lang="ru-RU" sz="28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Подготовила</a:t>
            </a:r>
            <a:r>
              <a:rPr lang="en-US" sz="1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Толмачева Е.В.</a:t>
            </a:r>
          </a:p>
          <a:p>
            <a:pPr algn="ctr"/>
            <a:endParaRPr lang="ru-RU" sz="1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2013 год</a:t>
            </a:r>
            <a:endParaRPr lang="ru-RU" sz="16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79912" y="2276872"/>
            <a:ext cx="4680520" cy="864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МБДОУ города Тулуна </a:t>
            </a:r>
          </a:p>
          <a:p>
            <a:pPr algn="ctr"/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«Детский сад комбинированного вида «Родничок»</a:t>
            </a:r>
            <a:endParaRPr lang="ru-RU" sz="16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E:\Шаблоны ppt\птиц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7384"/>
            <a:ext cx="9144000" cy="691276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0034" y="214290"/>
            <a:ext cx="82153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Хозяйственно – бытовой труд: дежурство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29" y="1052736"/>
            <a:ext cx="4397920" cy="32984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4805" y="1052736"/>
            <a:ext cx="4397920" cy="3298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E:\Шаблоны ppt\птиц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07504" y="227468"/>
            <a:ext cx="80724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Заключительный этап:</a:t>
            </a:r>
          </a:p>
          <a:p>
            <a:r>
              <a:rPr lang="ru-RU" sz="32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ывешивание изготовленных угощений для птиц во время прогулки.</a:t>
            </a:r>
            <a:endParaRPr lang="ru-RU" sz="36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3" name="Голоса-птиц-Филин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643966" y="6143644"/>
            <a:ext cx="304800" cy="304800"/>
          </a:xfrm>
          <a:prstGeom prst="rect">
            <a:avLst/>
          </a:prstGeom>
        </p:spPr>
      </p:pic>
      <p:pic>
        <p:nvPicPr>
          <p:cNvPr id="14" name="i-main-pic" descr="Картинка 77 из 6087">
            <a:hlinkClick r:id="rId5" tgtFrame="_blank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48264" y="4854921"/>
            <a:ext cx="1504953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866345"/>
            <a:ext cx="4167079" cy="312531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5651" y="1866345"/>
            <a:ext cx="4110757" cy="30830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6494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E:\Шаблоны ppt\птиц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85384"/>
          </a:xfrm>
          <a:prstGeom prst="rect">
            <a:avLst/>
          </a:prstGeom>
          <a:noFill/>
        </p:spPr>
      </p:pic>
      <p:pic>
        <p:nvPicPr>
          <p:cNvPr id="14" name="Голоса-птиц-крик-цапли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572528" y="6215082"/>
            <a:ext cx="304800" cy="3048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95536" y="1412776"/>
            <a:ext cx="3840428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72001" y="1412776"/>
            <a:ext cx="3840426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513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E:\Шаблоны ppt\птиц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8538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69499" y="2822226"/>
            <a:ext cx="76050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Спасибо за внимание</a:t>
            </a:r>
          </a:p>
        </p:txBody>
      </p:sp>
      <p:pic>
        <p:nvPicPr>
          <p:cNvPr id="14" name="Голоса-птиц-крик-цапли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572528" y="6215082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851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0513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Шаблоны ppt\птиц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990" y="0"/>
            <a:ext cx="9144000" cy="68580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971600" y="35730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22" name="Голоса-птиц-белый-аист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429652" y="6143644"/>
            <a:ext cx="304800" cy="304800"/>
          </a:xfrm>
          <a:prstGeom prst="rect">
            <a:avLst/>
          </a:prstGeom>
        </p:spPr>
      </p:pic>
      <p:pic>
        <p:nvPicPr>
          <p:cNvPr id="1026" name="Picture 2" descr="D:\Оля\анимашки\аист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85728"/>
            <a:ext cx="1528732" cy="1571636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691680" y="908720"/>
            <a:ext cx="7200800" cy="36724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Тип проекта:   </a:t>
            </a: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образовательный</a:t>
            </a:r>
          </a:p>
          <a:p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 проекта:  </a:t>
            </a: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информационно-практико-  </a:t>
            </a:r>
          </a:p>
          <a:p>
            <a:r>
              <a:rPr lang="ru-RU" sz="2800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ориентированный</a:t>
            </a:r>
            <a:r>
              <a:rPr lang="ru-RU" sz="2800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Продолжительность </a:t>
            </a: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краткосрочный.</a:t>
            </a:r>
          </a:p>
          <a:p>
            <a:r>
              <a:rPr lang="ru-RU" sz="32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Участники проекта</a:t>
            </a: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воспитанники </a:t>
            </a: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800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старшей </a:t>
            </a:r>
            <a:r>
              <a:rPr lang="ru-RU" sz="2800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группы «</a:t>
            </a: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Пчелки»,   </a:t>
            </a:r>
          </a:p>
          <a:p>
            <a:r>
              <a:rPr lang="ru-RU" sz="2800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воспитатели.</a:t>
            </a:r>
            <a:endParaRPr lang="ru-RU" sz="2800" b="1" i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280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Шаблоны ppt\птиц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83837" y="1052736"/>
            <a:ext cx="818537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5D2743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Актуальность</a:t>
            </a:r>
          </a:p>
          <a:p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Трудовое воспитание – одно из основных направлений образовательной деятельности детского сада в плане подготовки дошкольников к обучению в школе.</a:t>
            </a:r>
          </a:p>
          <a:p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Трудовая деятельность способствует общему развитию детей, расширению их интересов, формированию простейших форм сотрудничества, воспитанию  нравственных качеств ( трудолюбие, ответственность за порученное дело, чувство долга).</a:t>
            </a:r>
          </a:p>
          <a:p>
            <a:endParaRPr lang="ru-RU" sz="2000" b="1" i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endParaRPr lang="ru-RU" sz="2000" b="1" i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pic>
        <p:nvPicPr>
          <p:cNvPr id="2050" name="Picture 2" descr="D:\Оля\анимашки\птичка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921434">
            <a:off x="285039" y="394429"/>
            <a:ext cx="1583147" cy="1559402"/>
          </a:xfrm>
          <a:prstGeom prst="rect">
            <a:avLst/>
          </a:prstGeom>
          <a:noFill/>
        </p:spPr>
      </p:pic>
      <p:pic>
        <p:nvPicPr>
          <p:cNvPr id="14" name="Голоса-птиц-средней-полосы-России-Ворон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572528" y="6286520"/>
            <a:ext cx="304800" cy="304800"/>
          </a:xfrm>
          <a:prstGeom prst="rect">
            <a:avLst/>
          </a:prstGeom>
        </p:spPr>
      </p:pic>
      <p:pic>
        <p:nvPicPr>
          <p:cNvPr id="15" name="Picture 2" descr="D:\Оля\анимашки\птичка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921434">
            <a:off x="6851846" y="4953899"/>
            <a:ext cx="1583147" cy="1559402"/>
          </a:xfrm>
          <a:prstGeom prst="rect">
            <a:avLst/>
          </a:prstGeom>
          <a:noFill/>
        </p:spPr>
      </p:pic>
      <p:pic>
        <p:nvPicPr>
          <p:cNvPr id="16" name="Picture 2" descr="D:\Оля\анимашки\птичка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921434">
            <a:off x="7138427" y="140094"/>
            <a:ext cx="1583147" cy="15594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1984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Шаблоны ppt\птиц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36512"/>
            <a:ext cx="9144000" cy="689451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357290" y="404664"/>
            <a:ext cx="7377162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i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Цель</a:t>
            </a:r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: формирование положительного отношения к труду и его результатам, в рамках тематической недели «Синичкины именины».</a:t>
            </a:r>
          </a:p>
          <a:p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Задачи: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развивать познавательный интерес к жизни птиц зимой;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формировать представления о  разнообразии кормушек для птиц, о профессии столяра</a:t>
            </a:r>
            <a:r>
              <a:rPr lang="en-US" sz="20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;</a:t>
            </a:r>
            <a:endParaRPr lang="ru-RU" sz="2000" b="1" i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учить планировать свою деятельность в процессе изготовления кормушки-угощения для птиц</a:t>
            </a:r>
            <a:r>
              <a:rPr lang="en-US" sz="20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;</a:t>
            </a:r>
            <a:endParaRPr lang="ru-RU" sz="2000" b="1" i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воспитывать аккуратность, доброжелательные отношения в процессе труда;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ф</a:t>
            </a:r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ормировать эстетический  вкус в художественно -творческой  деятельности.</a:t>
            </a:r>
            <a:endParaRPr lang="ru-RU" sz="2000" b="1" i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pic>
        <p:nvPicPr>
          <p:cNvPr id="11" name="Голоса-птиц-дятел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429652" y="6072206"/>
            <a:ext cx="304800" cy="304800"/>
          </a:xfrm>
          <a:prstGeom prst="rect">
            <a:avLst/>
          </a:prstGeom>
        </p:spPr>
      </p:pic>
      <p:pic>
        <p:nvPicPr>
          <p:cNvPr id="12" name="i-main-pic" descr="Картинка 64 из 5240">
            <a:hlinkClick r:id="rId5" tgtFrame="_blank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214290"/>
            <a:ext cx="1143008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5764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E:\Шаблоны ppt\птиц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7384"/>
            <a:ext cx="9144000" cy="6912768"/>
          </a:xfrm>
          <a:prstGeom prst="rect">
            <a:avLst/>
          </a:prstGeom>
          <a:noFill/>
        </p:spPr>
      </p:pic>
      <p:pic>
        <p:nvPicPr>
          <p:cNvPr id="5" name="i-main-pic" descr="Картинка 161 из 6083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428660" y="214290"/>
            <a:ext cx="1785950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475656" y="1196752"/>
            <a:ext cx="684076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Ожидаемый результат: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изготовление воспитанниками кормушек для птиц посредством наклеивания семян подсолнечника, пшенной, гречневой, кукурузной крупы на готовые контуры. Вывешивание кормушек и наблюдение за ними.  </a:t>
            </a:r>
          </a:p>
          <a:p>
            <a:endParaRPr lang="ru-RU" sz="3200" b="1" i="1" dirty="0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endParaRPr lang="ru-RU" sz="3200" b="1" i="1" dirty="0" smtClean="0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endParaRPr lang="ru-RU" sz="3200" b="1" i="1" dirty="0" smtClean="0">
              <a:solidFill>
                <a:schemeClr val="accent2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57822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Шаблоны ppt\птиц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7385"/>
            <a:ext cx="9144000" cy="688538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42910" y="476672"/>
            <a:ext cx="764386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Этапы проекта</a:t>
            </a:r>
          </a:p>
          <a:p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Подготовительный: 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о</a:t>
            </a: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сознание  актуальности, цели задач проекта;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п</a:t>
            </a: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одбор и изучение педагогической литературы;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п</a:t>
            </a: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ланирование  мероприятий по реализации задач и достижению запланированных результатов;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п</a:t>
            </a: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одготовка демонстрационного материала, материала для продуктивной деятельности;</a:t>
            </a:r>
            <a:endParaRPr lang="ru-RU" sz="2400" b="1" i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28662" y="64291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3074" name="Picture 2" descr="D:\Оля\анимашки\птички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16" y="4929198"/>
            <a:ext cx="2071702" cy="1500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Шаблоны ppt\птиц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54768"/>
            <a:ext cx="9144000" cy="691276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85720" y="357165"/>
            <a:ext cx="8358246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Основной этап: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Беседы по темам: «зимующие птицы», «кормушки для птиц».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Рассматривание картинного материала: «разнообразие кормушек», «инструменты», «профессии», «птицы России».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Чтение рассказов Л.Московенко «Дедушкины уроки».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Просмотр фильма «Жизнь птиц».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Экскурсия в столярную мастерскую для ознакомления с трудом столяра.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Изготовление кормушки-угощения для пт</a:t>
            </a: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иц.</a:t>
            </a:r>
          </a:p>
          <a:p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 </a:t>
            </a:r>
          </a:p>
          <a:p>
            <a:pPr algn="ctr"/>
            <a:endParaRPr lang="ru-RU" sz="3600" b="1" i="1" dirty="0">
              <a:solidFill>
                <a:schemeClr val="accent4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538" y="17144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5" name="Голоса-птиц-Полевой-жаворонок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643966" y="6215082"/>
            <a:ext cx="304800" cy="304800"/>
          </a:xfrm>
          <a:prstGeom prst="rect">
            <a:avLst/>
          </a:prstGeom>
        </p:spPr>
      </p:pic>
      <p:pic>
        <p:nvPicPr>
          <p:cNvPr id="4098" name="Picture 2" descr="D:\Оля\анимашки\птички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1538" y="5214950"/>
            <a:ext cx="1947865" cy="1357315"/>
          </a:xfrm>
          <a:prstGeom prst="rect">
            <a:avLst/>
          </a:prstGeom>
          <a:noFill/>
        </p:spPr>
      </p:pic>
      <p:pic>
        <p:nvPicPr>
          <p:cNvPr id="17" name="i-main-pic" descr="Картинка 190 из 6083">
            <a:hlinkClick r:id="rId6" tgtFrame="_blank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14876" y="5500702"/>
            <a:ext cx="2571768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0970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Шаблоны ppt\птиц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7534" y="-54768"/>
            <a:ext cx="9144000" cy="691276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39566" y="323165"/>
            <a:ext cx="70723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Знакомство с трудом столяра</a:t>
            </a:r>
            <a:endParaRPr lang="ru-RU" sz="3200" b="1" i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Голоса-птиц-Зяблик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839200" y="6357958"/>
            <a:ext cx="304800" cy="304800"/>
          </a:xfrm>
          <a:prstGeom prst="rect">
            <a:avLst/>
          </a:prstGeom>
        </p:spPr>
      </p:pic>
      <p:pic>
        <p:nvPicPr>
          <p:cNvPr id="5122" name="Picture 2" descr="D:\Оля\анимашки\птичка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1059037">
            <a:off x="47413" y="541319"/>
            <a:ext cx="1385118" cy="1209675"/>
          </a:xfrm>
          <a:prstGeom prst="rect">
            <a:avLst/>
          </a:prstGeom>
          <a:noFill/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383717"/>
            <a:ext cx="4056913" cy="304268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0723" y="1414805"/>
            <a:ext cx="4015463" cy="30115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4158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:\Шаблоны ppt\птиц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7384"/>
            <a:ext cx="9144000" cy="691276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1163" y="121535"/>
            <a:ext cx="88059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Ручной (художественный) труд</a:t>
            </a:r>
            <a:endParaRPr lang="ru-RU" sz="3200" b="1" i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142852"/>
            <a:ext cx="7003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000" b="1" i="1" dirty="0">
              <a:solidFill>
                <a:srgbClr val="C0000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282" y="642918"/>
            <a:ext cx="7291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000" b="1" i="1" dirty="0">
              <a:solidFill>
                <a:srgbClr val="C00000"/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6146" name="Picture 2" descr="D:\Оля\анимашки\птички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8" y="5357826"/>
            <a:ext cx="2019303" cy="1357315"/>
          </a:xfrm>
          <a:prstGeom prst="rect">
            <a:avLst/>
          </a:prstGeom>
          <a:noFill/>
        </p:spPr>
      </p:pic>
      <p:pic>
        <p:nvPicPr>
          <p:cNvPr id="15" name="удод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643966" y="6357958"/>
            <a:ext cx="304800" cy="3048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5026" y="1096125"/>
            <a:ext cx="4355976" cy="326698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829" y="1096125"/>
            <a:ext cx="4355976" cy="32669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29704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  <p:bldLst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E1E1E1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1008</TotalTime>
  <Words>337</Words>
  <Application>Microsoft Office PowerPoint</Application>
  <PresentationFormat>Экран (4:3)</PresentationFormat>
  <Paragraphs>51</Paragraphs>
  <Slides>13</Slides>
  <Notes>0</Notes>
  <HiddenSlides>0</HiddenSlides>
  <MMClips>9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 Unicode MS</vt:lpstr>
      <vt:lpstr>Arial</vt:lpstr>
      <vt:lpstr>Calibri</vt:lpstr>
      <vt:lpstr>Cambria Math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SLAVA</cp:lastModifiedBy>
  <cp:revision>107</cp:revision>
  <dcterms:created xsi:type="dcterms:W3CDTF">2012-01-11T16:42:59Z</dcterms:created>
  <dcterms:modified xsi:type="dcterms:W3CDTF">2015-10-11T08:24:28Z</dcterms:modified>
</cp:coreProperties>
</file>