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9" d="100"/>
          <a:sy n="89" d="100"/>
        </p:scale>
        <p:origin x="-120" y="-4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06.10.2014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06.10.2014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06.10.2014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06.10.2014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06.10.2014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06.10.2014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06.10.2014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06.10.2014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gif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5f87bb0de25dad19a61b00e0cff4ea7c_X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01594" y="0"/>
            <a:ext cx="8340811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0007-015-KHorosho-razvityj-mozg-obschestvennyj-kharakter-truda-priveli-k-rezkomu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28662" y="142852"/>
            <a:ext cx="7143750" cy="428625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Прямоугольник 4"/>
          <p:cNvSpPr/>
          <p:nvPr/>
        </p:nvSpPr>
        <p:spPr>
          <a:xfrm>
            <a:off x="0" y="4500570"/>
            <a:ext cx="91440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err="1" smtClean="0">
                <a:solidFill>
                  <a:srgbClr val="0070C0"/>
                </a:solidFill>
              </a:rPr>
              <a:t>Давным</a:t>
            </a:r>
            <a:r>
              <a:rPr lang="ru-RU" b="1" dirty="0" smtClean="0">
                <a:solidFill>
                  <a:srgbClr val="0070C0"/>
                </a:solidFill>
              </a:rPr>
              <a:t> –давно люди не умели ни читать ни писать – не было букв на свете, не было письменности. А значит не было и книг. Но У людей была речь (она есть и сейчас). Они общались друг с другом, разговаривали, рассказывали, спрашивали. В их жизни происходило много важных, интересных событий. Как передать информацию об этих событиях тем, кто живёт далеко? Как рассказать о событиях жизни другим людям, поколениям? В этом конечно же помогла бы письменность.  Но письменность появилась не сразу. У неё длинная и интересная история. Послушайте её.</a:t>
            </a:r>
            <a:endParaRPr lang="ru-RU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640.63845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4830082" cy="32778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392287_html_acdd13e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857752" y="1"/>
            <a:ext cx="4286248" cy="307180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1342680138_1342609310_alta_petroglyphs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3268265"/>
            <a:ext cx="4786314" cy="358973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1369448967-02122a0aaa5f1b957116e7fa64f21a0d.jpeg"/>
          <p:cNvPicPr>
            <a:picLocks noChangeAspect="1"/>
          </p:cNvPicPr>
          <p:nvPr/>
        </p:nvPicPr>
        <p:blipFill>
          <a:blip r:embed="rId5" cstate="print"/>
          <a:srcRect t="35375"/>
          <a:stretch>
            <a:fillRect/>
          </a:stretch>
        </p:blipFill>
        <p:spPr>
          <a:xfrm>
            <a:off x="4788135" y="3429000"/>
            <a:ext cx="4230445" cy="3317876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0" y="2928934"/>
            <a:ext cx="9144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Сначала люди рисовали то, что хотели передать и запомнить. Рисовали на кусочках кожи на скалах. (рассказать о письме молодого охотника: рисунок на доске).</a:t>
            </a:r>
            <a:endParaRPr lang="ru-RU" b="1" dirty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24" descr="112269_201001161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28596" y="785794"/>
            <a:ext cx="3371994" cy="2535739"/>
          </a:xfrm>
          <a:prstGeom prst="rect">
            <a:avLst/>
          </a:prstGeom>
        </p:spPr>
      </p:pic>
      <p:pic>
        <p:nvPicPr>
          <p:cNvPr id="5" name="Рисунок 4" descr="egipt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143372" y="214290"/>
            <a:ext cx="4879438" cy="3643314"/>
          </a:xfrm>
          <a:prstGeom prst="rect">
            <a:avLst/>
          </a:prstGeom>
        </p:spPr>
      </p:pic>
      <p:pic>
        <p:nvPicPr>
          <p:cNvPr id="6" name="Рисунок 5" descr="9288_11215641270.jpg"/>
          <p:cNvPicPr>
            <a:picLocks noChangeAspect="1"/>
          </p:cNvPicPr>
          <p:nvPr/>
        </p:nvPicPr>
        <p:blipFill>
          <a:blip r:embed="rId4" cstate="print"/>
          <a:srcRect b="9008"/>
          <a:stretch>
            <a:fillRect/>
          </a:stretch>
        </p:blipFill>
        <p:spPr>
          <a:xfrm>
            <a:off x="0" y="3357562"/>
            <a:ext cx="5388866" cy="3500438"/>
          </a:xfrm>
          <a:prstGeom prst="rect">
            <a:avLst/>
          </a:prstGeom>
        </p:spPr>
      </p:pic>
      <p:pic>
        <p:nvPicPr>
          <p:cNvPr id="7" name="Рисунок 6" descr="i_ieroglif01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429256" y="3286132"/>
            <a:ext cx="3571868" cy="3571868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0" y="0"/>
            <a:ext cx="91440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chemeClr val="bg2">
                    <a:lumMod val="10000"/>
                  </a:schemeClr>
                </a:solidFill>
              </a:rPr>
              <a:t>Постепенно рисунки превратились в значки, каждый из которых обозначал какое-нибудь слово. Такие значки называются иероглифы. Они появились в Древнем Египте (</a:t>
            </a:r>
            <a:r>
              <a:rPr lang="ru-RU" b="1" dirty="0" err="1" smtClean="0">
                <a:solidFill>
                  <a:schemeClr val="bg2">
                    <a:lumMod val="10000"/>
                  </a:schemeClr>
                </a:solidFill>
              </a:rPr>
              <a:t>демонст-я</a:t>
            </a:r>
            <a:r>
              <a:rPr lang="ru-RU" b="1" dirty="0" smtClean="0">
                <a:solidFill>
                  <a:schemeClr val="bg2">
                    <a:lumMod val="10000"/>
                  </a:schemeClr>
                </a:solidFill>
              </a:rPr>
              <a:t> знаков на доске).</a:t>
            </a:r>
            <a:endParaRPr lang="ru-RU" b="1" dirty="0">
              <a:solidFill>
                <a:schemeClr val="bg2">
                  <a:lumMod val="10000"/>
                </a:schemeClr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Greece3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000232" y="571480"/>
            <a:ext cx="4958514" cy="5744531"/>
          </a:xfrm>
          <a:prstGeom prst="rect">
            <a:avLst/>
          </a:prstGeom>
        </p:spPr>
      </p:pic>
      <p:pic>
        <p:nvPicPr>
          <p:cNvPr id="5" name="Содержимое 4" descr="locator.greece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000892" y="5357826"/>
            <a:ext cx="1956484" cy="1357321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0" y="0"/>
            <a:ext cx="2000232" cy="68634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0070C0"/>
                </a:solidFill>
              </a:rPr>
              <a:t>Постепенно из иероглифов произошла слоговая азбука: в ней каждый знак – это целый слог, частичка слова. Ещё позже придумали буквы. Каждая буква – один звук. Первый в мире настоящий алфавит появился в Древней Греции. </a:t>
            </a:r>
            <a:endParaRPr lang="ru-RU" sz="2000" b="1" dirty="0">
              <a:solidFill>
                <a:srgbClr val="0070C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929454" y="1000108"/>
            <a:ext cx="2214546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0070C0"/>
                </a:solidFill>
              </a:rPr>
              <a:t>Вот как об этом рассказано </a:t>
            </a:r>
          </a:p>
          <a:p>
            <a:r>
              <a:rPr lang="ru-RU" b="1" dirty="0" smtClean="0">
                <a:solidFill>
                  <a:srgbClr val="0070C0"/>
                </a:solidFill>
              </a:rPr>
              <a:t>в книге </a:t>
            </a:r>
            <a:r>
              <a:rPr lang="ru-RU" sz="1600" b="1" dirty="0" err="1" smtClean="0">
                <a:solidFill>
                  <a:srgbClr val="0070C0"/>
                </a:solidFill>
              </a:rPr>
              <a:t>Е.Перехвальской</a:t>
            </a:r>
            <a:r>
              <a:rPr lang="ru-RU" b="1" dirty="0" smtClean="0">
                <a:solidFill>
                  <a:srgbClr val="0070C0"/>
                </a:solidFill>
              </a:rPr>
              <a:t> «Откуда азбука пошла» </a:t>
            </a:r>
            <a:r>
              <a:rPr lang="ru-RU" b="1" i="1" dirty="0" smtClean="0"/>
              <a:t>(чтение из книги)</a:t>
            </a:r>
            <a:endParaRPr lang="ru-RU" b="1" i="1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5</TotalTime>
  <Words>223</Words>
  <Application>Microsoft Office PowerPoint</Application>
  <PresentationFormat>Экран (4:3)</PresentationFormat>
  <Paragraphs>6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Трек</vt:lpstr>
      <vt:lpstr>Слайд 1</vt:lpstr>
      <vt:lpstr>Слайд 2</vt:lpstr>
      <vt:lpstr>Слайд 3</vt:lpstr>
      <vt:lpstr>Слайд 4</vt:lpstr>
      <vt:lpstr>Слайд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Филиппов</cp:lastModifiedBy>
  <cp:revision>3</cp:revision>
  <dcterms:modified xsi:type="dcterms:W3CDTF">2014-10-06T19:25:58Z</dcterms:modified>
</cp:coreProperties>
</file>