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735763" cy="98694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3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0"/>
            <a:ext cx="4329114" cy="785794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Говорят дети…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857232"/>
            <a:ext cx="5043494" cy="5500726"/>
          </a:xfrm>
        </p:spPr>
        <p:txBody>
          <a:bodyPr>
            <a:noAutofit/>
          </a:bodyPr>
          <a:lstStyle/>
          <a:p>
            <a:r>
              <a:rPr lang="ru-RU" sz="2000" dirty="0" smtClean="0"/>
              <a:t>Для чего нужно идти в школу?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Чтобы учиться.</a:t>
            </a:r>
          </a:p>
          <a:p>
            <a:r>
              <a:rPr lang="ru-RU" sz="2000" dirty="0" smtClean="0"/>
              <a:t>Для чего надо учиться?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Чтобы быть умным.</a:t>
            </a:r>
          </a:p>
          <a:p>
            <a:r>
              <a:rPr lang="ru-RU" sz="2000" dirty="0" smtClean="0"/>
              <a:t>Учиться – это весело или скучно?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Весело. Потому что там друзья.</a:t>
            </a:r>
          </a:p>
          <a:p>
            <a:r>
              <a:rPr lang="ru-RU" sz="2000" dirty="0" smtClean="0"/>
              <a:t>Трудно или легко?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Мне кажется трудно. Там трудные  занятия, и надо всё делать хорошо.</a:t>
            </a:r>
          </a:p>
          <a:p>
            <a:r>
              <a:rPr lang="ru-RU" sz="2000" dirty="0" smtClean="0"/>
              <a:t>Как ты будешь учиться?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На пять.</a:t>
            </a:r>
          </a:p>
          <a:p>
            <a:r>
              <a:rPr lang="ru-RU" sz="2000" dirty="0" smtClean="0"/>
              <a:t>Почему?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Потому что буду правильно отвечать.</a:t>
            </a:r>
          </a:p>
          <a:p>
            <a:r>
              <a:rPr lang="ru-RU" sz="2000" dirty="0" smtClean="0"/>
              <a:t>Как ты считаешь, легко ли оценку «5» на уроках получать?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Нет!</a:t>
            </a:r>
            <a:endParaRPr lang="ru-RU" sz="2000" dirty="0">
              <a:solidFill>
                <a:srgbClr val="FFC000"/>
              </a:solidFill>
            </a:endParaRPr>
          </a:p>
        </p:txBody>
      </p:sp>
      <p:pic>
        <p:nvPicPr>
          <p:cNvPr id="1026" name="Picture 2" descr="G:\фотки1\IMG_10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72198" y="3140879"/>
            <a:ext cx="2614602" cy="2614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7884" y="214290"/>
            <a:ext cx="3008313" cy="11620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Говорят дети…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57166"/>
            <a:ext cx="4900618" cy="5768997"/>
          </a:xfrm>
        </p:spPr>
        <p:txBody>
          <a:bodyPr/>
          <a:lstStyle/>
          <a:p>
            <a:r>
              <a:rPr lang="ru-RU" sz="2000" dirty="0" smtClean="0"/>
              <a:t>Для чего нужно идти в школу?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Чтобы хорошо учиться.</a:t>
            </a:r>
          </a:p>
          <a:p>
            <a:r>
              <a:rPr lang="ru-RU" sz="2000" dirty="0" smtClean="0"/>
              <a:t>Для чего надо учиться?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Чтобы всё знать.</a:t>
            </a:r>
          </a:p>
          <a:p>
            <a:r>
              <a:rPr lang="ru-RU" sz="2000" dirty="0" smtClean="0"/>
              <a:t>Учиться – это  весело или скучно?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Весело. Там хороший учитель.</a:t>
            </a:r>
          </a:p>
          <a:p>
            <a:r>
              <a:rPr lang="ru-RU" sz="2000" dirty="0" smtClean="0"/>
              <a:t>Трудно или легко?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Трудно. Там английский язык задают, учат читать, а читать трудно.</a:t>
            </a:r>
          </a:p>
          <a:p>
            <a:r>
              <a:rPr lang="ru-RU" sz="2000" dirty="0" smtClean="0"/>
              <a:t>Как ты будешь учиться?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Хорошо.</a:t>
            </a:r>
          </a:p>
          <a:p>
            <a:r>
              <a:rPr lang="ru-RU" sz="2000" dirty="0" smtClean="0"/>
              <a:t>Почему?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Чтобы знать всё.</a:t>
            </a:r>
          </a:p>
          <a:p>
            <a:r>
              <a:rPr lang="ru-RU" sz="2000" dirty="0" smtClean="0"/>
              <a:t>Как ты считаешь, легко ли оценку «5» на уроках получать?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Трудно.</a:t>
            </a: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42" name="Picture 2" descr="G:\фотки1\IMG_11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31690" y="3000371"/>
            <a:ext cx="2755109" cy="27551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9322" y="214290"/>
            <a:ext cx="3008313" cy="11620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Говорят дети…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214290"/>
            <a:ext cx="5543560" cy="6072230"/>
          </a:xfrm>
        </p:spPr>
        <p:txBody>
          <a:bodyPr/>
          <a:lstStyle/>
          <a:p>
            <a:r>
              <a:rPr lang="ru-RU" sz="2000" dirty="0" smtClean="0"/>
              <a:t>Для чего нужно идти в школу?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Чтобы учиться.</a:t>
            </a:r>
          </a:p>
          <a:p>
            <a:r>
              <a:rPr lang="ru-RU" sz="2000" dirty="0" smtClean="0"/>
              <a:t>Для чего надо учиться?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Чтобы быть умной.</a:t>
            </a:r>
          </a:p>
          <a:p>
            <a:r>
              <a:rPr lang="ru-RU" sz="2000" dirty="0" smtClean="0"/>
              <a:t>Учиться – это весело или скучно?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Весело. Там всякие задания интересные, которые ты знаешь.</a:t>
            </a:r>
          </a:p>
          <a:p>
            <a:r>
              <a:rPr lang="ru-RU" sz="2000" dirty="0" smtClean="0"/>
              <a:t>Трудно или легко?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Трудно. Ты ещё не знаешь, как надо учиться, тебя надо учить.</a:t>
            </a:r>
          </a:p>
          <a:p>
            <a:r>
              <a:rPr lang="ru-RU" sz="2000" dirty="0" smtClean="0"/>
              <a:t>Как ты будешь учиться?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Хорошо.</a:t>
            </a:r>
          </a:p>
          <a:p>
            <a:r>
              <a:rPr lang="ru-RU" sz="2000" dirty="0" smtClean="0"/>
              <a:t>Почему?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Потому что  хорошо могу учиться, могу писать.</a:t>
            </a:r>
          </a:p>
          <a:p>
            <a:r>
              <a:rPr lang="ru-RU" sz="2000" dirty="0" smtClean="0"/>
              <a:t>Как ты считаешь, легко ли оценку «5» на уроках получать?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Нет.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1266" name="Picture 2" descr="G:\фотки1\IMG_11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0252" y="2928933"/>
            <a:ext cx="2826547" cy="28265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7884" y="571480"/>
            <a:ext cx="3008313" cy="11620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Говорят дети…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85728"/>
            <a:ext cx="4400552" cy="5840435"/>
          </a:xfrm>
        </p:spPr>
        <p:txBody>
          <a:bodyPr>
            <a:noAutofit/>
          </a:bodyPr>
          <a:lstStyle/>
          <a:p>
            <a:r>
              <a:rPr lang="ru-RU" sz="2000" dirty="0" smtClean="0"/>
              <a:t>Для чего нужно идти в школу?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Чтобы тренировать память, чтобы всё было хорошо.</a:t>
            </a:r>
          </a:p>
          <a:p>
            <a:r>
              <a:rPr lang="ru-RU" sz="2000" dirty="0" smtClean="0"/>
              <a:t>Для чего надо учиться?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Чтобы тренировать память свою.</a:t>
            </a:r>
          </a:p>
          <a:p>
            <a:r>
              <a:rPr lang="ru-RU" sz="2000" dirty="0" smtClean="0"/>
              <a:t>Учиться – это весело или скучно?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Если так считать, то тогда весело, если не сложные задания.</a:t>
            </a:r>
          </a:p>
          <a:p>
            <a:r>
              <a:rPr lang="ru-RU" sz="2000" dirty="0" smtClean="0"/>
              <a:t>Трудно или легко?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Бывает трудно, бывает легко.</a:t>
            </a:r>
          </a:p>
          <a:p>
            <a:r>
              <a:rPr lang="ru-RU" sz="2000" dirty="0" smtClean="0"/>
              <a:t>Как ты будешь учиться?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Как все дети – ученики.</a:t>
            </a:r>
          </a:p>
          <a:p>
            <a:r>
              <a:rPr lang="ru-RU" sz="2000" dirty="0" smtClean="0"/>
              <a:t>Почему?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Потому что я хочу получать  5!</a:t>
            </a:r>
          </a:p>
          <a:p>
            <a:r>
              <a:rPr lang="ru-RU" sz="2000" dirty="0" smtClean="0"/>
              <a:t>Как ты считаешь, легко ли оценку «5» на уроках получать?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Нет!</a:t>
            </a:r>
          </a:p>
        </p:txBody>
      </p:sp>
      <p:pic>
        <p:nvPicPr>
          <p:cNvPr id="2050" name="Picture 2" descr="G:\фотки1\IMG_109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25248" y="3357562"/>
            <a:ext cx="2451207" cy="28523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7884" y="428604"/>
            <a:ext cx="3008313" cy="11620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Говорят дети…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500042"/>
            <a:ext cx="4757742" cy="5697559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Для чего нужно идти в школу?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Чтобы учиться.</a:t>
            </a:r>
          </a:p>
          <a:p>
            <a:r>
              <a:rPr lang="ru-RU" sz="2000" dirty="0" smtClean="0"/>
              <a:t>Для чего надо учиться?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Чтобы быть умным.</a:t>
            </a:r>
          </a:p>
          <a:p>
            <a:r>
              <a:rPr lang="ru-RU" sz="2000" dirty="0" smtClean="0"/>
              <a:t>Учиться – это весело или скучно?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Весело, потому что там есть друзья.</a:t>
            </a:r>
          </a:p>
          <a:p>
            <a:r>
              <a:rPr lang="ru-RU" sz="2000" dirty="0" smtClean="0"/>
              <a:t>Трудно или легко?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Трудно, потому что могут быть «трудные» примеры, трудные задания.</a:t>
            </a:r>
          </a:p>
          <a:p>
            <a:r>
              <a:rPr lang="ru-RU" sz="2000" dirty="0" smtClean="0"/>
              <a:t>Как ты будешь учиться ?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На «хорошо».</a:t>
            </a:r>
          </a:p>
          <a:p>
            <a:r>
              <a:rPr lang="ru-RU" sz="2000" dirty="0" smtClean="0"/>
              <a:t>Почему?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Потому что мне нравиться учиться.</a:t>
            </a:r>
          </a:p>
          <a:p>
            <a:r>
              <a:rPr lang="ru-RU" sz="2000" dirty="0" smtClean="0"/>
              <a:t>Как ты считаешь, легко ли оценку «5» на уроках получать?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Не легко! </a:t>
            </a:r>
            <a:endParaRPr lang="ru-RU" sz="2000" dirty="0">
              <a:solidFill>
                <a:srgbClr val="00B0F0"/>
              </a:solidFill>
            </a:endParaRPr>
          </a:p>
        </p:txBody>
      </p:sp>
      <p:pic>
        <p:nvPicPr>
          <p:cNvPr id="3074" name="Picture 2" descr="G:\фотки1\IMG_10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57950" y="3426631"/>
            <a:ext cx="2328849" cy="23288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3570" y="357166"/>
            <a:ext cx="3008313" cy="11620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Говорят дети…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57166"/>
            <a:ext cx="4900618" cy="5768997"/>
          </a:xfrm>
        </p:spPr>
        <p:txBody>
          <a:bodyPr/>
          <a:lstStyle/>
          <a:p>
            <a:r>
              <a:rPr lang="ru-RU" sz="2000" dirty="0" smtClean="0"/>
              <a:t>Для чего нужно идти в школу?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Чтобы учиться.</a:t>
            </a:r>
          </a:p>
          <a:p>
            <a:r>
              <a:rPr lang="ru-RU" sz="2000" dirty="0" smtClean="0"/>
              <a:t>Для чего надо учиться?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Быть умным, всё уметь, всё знать.</a:t>
            </a:r>
          </a:p>
          <a:p>
            <a:r>
              <a:rPr lang="ru-RU" sz="2000" dirty="0" smtClean="0"/>
              <a:t>Учиться – это весело или скучно?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Весело. Мне иногда весело в школе.</a:t>
            </a:r>
          </a:p>
          <a:p>
            <a:r>
              <a:rPr lang="ru-RU" sz="2000" dirty="0" smtClean="0"/>
              <a:t>Трудно или легко?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Легко. Я иногда что – то знаю.</a:t>
            </a:r>
          </a:p>
          <a:p>
            <a:r>
              <a:rPr lang="ru-RU" sz="2000" dirty="0" smtClean="0"/>
              <a:t>Как ты будешь учиться?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Хорошо.</a:t>
            </a:r>
          </a:p>
          <a:p>
            <a:r>
              <a:rPr lang="ru-RU" sz="2000" dirty="0" smtClean="0"/>
              <a:t>Почему?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Потому что я хочу  себе пятёрку; быть умницей.</a:t>
            </a:r>
          </a:p>
          <a:p>
            <a:r>
              <a:rPr lang="ru-RU" sz="2000" dirty="0" smtClean="0"/>
              <a:t>Как ты считаешь, легко ли оценку «5» на уроках получать?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Легко.</a:t>
            </a: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4098" name="Picture 2" descr="G:\фотки1\IMG_10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8" y="3498069"/>
            <a:ext cx="2257412" cy="2257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7884" y="285728"/>
            <a:ext cx="3008313" cy="11620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Говорят дети…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00042"/>
            <a:ext cx="4972056" cy="5626121"/>
          </a:xfrm>
        </p:spPr>
        <p:txBody>
          <a:bodyPr>
            <a:noAutofit/>
          </a:bodyPr>
          <a:lstStyle/>
          <a:p>
            <a:r>
              <a:rPr lang="ru-RU" sz="2000" dirty="0" smtClean="0"/>
              <a:t>Для чего нужно идти в школу?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Чтобы учиться.</a:t>
            </a:r>
          </a:p>
          <a:p>
            <a:r>
              <a:rPr lang="ru-RU" sz="2000" dirty="0" smtClean="0"/>
              <a:t>Для чего надо учиться?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Чтобы голова работала.</a:t>
            </a:r>
          </a:p>
          <a:p>
            <a:r>
              <a:rPr lang="ru-RU" sz="2000" dirty="0" smtClean="0"/>
              <a:t>Учиться – это весело или скучно?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Весело.  В моей школе можно танцевать, писать по клеточкам.</a:t>
            </a:r>
          </a:p>
          <a:p>
            <a:r>
              <a:rPr lang="ru-RU" sz="2000" dirty="0" smtClean="0"/>
              <a:t>Трудно или легко?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Трудно. В моей школе то фигуры никак не угадать… Ну уже не знаю, не помню.</a:t>
            </a:r>
          </a:p>
          <a:p>
            <a:r>
              <a:rPr lang="ru-RU" sz="2000" dirty="0" smtClean="0"/>
              <a:t>Как ты будешь учиться?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Пятёрки получать .</a:t>
            </a:r>
            <a:endParaRPr lang="ru-RU" sz="2000" dirty="0" smtClean="0"/>
          </a:p>
          <a:p>
            <a:r>
              <a:rPr lang="ru-RU" sz="2000" dirty="0" smtClean="0"/>
              <a:t>Почему?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Потому что я уже хожу в школу на подготовку.</a:t>
            </a:r>
          </a:p>
          <a:p>
            <a:r>
              <a:rPr lang="ru-RU" sz="2000" dirty="0" smtClean="0"/>
              <a:t>Как ты считаешь, легко ли оценку «5» на уроках получать?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Тяжело.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5122" name="Picture 2" descr="G:\фотки1\IMG_109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88880" y="3357561"/>
            <a:ext cx="2397919" cy="23979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357166"/>
            <a:ext cx="3008313" cy="11620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Говорят дети…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00042"/>
            <a:ext cx="5043494" cy="5626121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Для чего нужно идти  в  школу?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Чтобы заниматься.</a:t>
            </a:r>
          </a:p>
          <a:p>
            <a:r>
              <a:rPr lang="ru-RU" sz="2000" dirty="0" smtClean="0"/>
              <a:t>Для чего надо учиться?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Чтобы умным быть.</a:t>
            </a:r>
          </a:p>
          <a:p>
            <a:r>
              <a:rPr lang="ru-RU" sz="2000" dirty="0" smtClean="0"/>
              <a:t>Учиться – это весело или скучно?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Весело, уроки не сложные.</a:t>
            </a:r>
          </a:p>
          <a:p>
            <a:r>
              <a:rPr lang="ru-RU" sz="2000" dirty="0" smtClean="0"/>
              <a:t>Трудно или легко?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Легко, потому что я уже  «обучен».</a:t>
            </a:r>
          </a:p>
          <a:p>
            <a:r>
              <a:rPr lang="ru-RU" sz="2000" dirty="0" smtClean="0"/>
              <a:t>Как ты будешь учиться?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Не знаю.</a:t>
            </a:r>
          </a:p>
          <a:p>
            <a:r>
              <a:rPr lang="ru-RU" sz="2000" dirty="0" smtClean="0"/>
              <a:t>Почему?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Наверно только по математике «5» будет.</a:t>
            </a:r>
          </a:p>
          <a:p>
            <a:r>
              <a:rPr lang="ru-RU" sz="2000" dirty="0" smtClean="0"/>
              <a:t>Как ты считаешь, легко ли оценку «5» на уроках получать?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Не легко.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6146" name="Picture 2" descr="G:\фотки1\IMG_10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15074" y="3283755"/>
            <a:ext cx="2471725" cy="2471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7884" y="500042"/>
            <a:ext cx="3008313" cy="11620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Говорят дети…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28604"/>
            <a:ext cx="4900618" cy="5697559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Для чего нужно идти в школу?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Чтобы учиться.</a:t>
            </a:r>
          </a:p>
          <a:p>
            <a:r>
              <a:rPr lang="ru-RU" sz="2000" dirty="0" smtClean="0"/>
              <a:t>Для чего надо учиться?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Чтобы всё  знать.</a:t>
            </a:r>
          </a:p>
          <a:p>
            <a:r>
              <a:rPr lang="ru-RU" sz="2000" dirty="0" smtClean="0"/>
              <a:t>Учиться – это весело или скучно?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Весело. Там будет очень много новых друзей.</a:t>
            </a:r>
          </a:p>
          <a:p>
            <a:r>
              <a:rPr lang="ru-RU" sz="2000" dirty="0" smtClean="0"/>
              <a:t>Трудно или легко?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Трудно. Там будет всё сложное , будут новые уроки.</a:t>
            </a:r>
          </a:p>
          <a:p>
            <a:r>
              <a:rPr lang="ru-RU" sz="2000" dirty="0" smtClean="0"/>
              <a:t>Как ты будешь учиться?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Хорошо.</a:t>
            </a:r>
          </a:p>
          <a:p>
            <a:r>
              <a:rPr lang="ru-RU" sz="2000" dirty="0" smtClean="0"/>
              <a:t>Почему?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Я не знаю.</a:t>
            </a:r>
          </a:p>
          <a:p>
            <a:r>
              <a:rPr lang="ru-RU" sz="2000" dirty="0" smtClean="0"/>
              <a:t>Как ты считаешь, легко ли оценку «5» на уроках получать?</a:t>
            </a:r>
          </a:p>
          <a:p>
            <a:r>
              <a:rPr lang="ru-RU" sz="2000" dirty="0" err="1" smtClean="0">
                <a:solidFill>
                  <a:srgbClr val="FFC000"/>
                </a:solidFill>
              </a:rPr>
              <a:t>Нееет</a:t>
            </a:r>
            <a:r>
              <a:rPr lang="ru-RU" sz="2000" dirty="0" smtClean="0">
                <a:solidFill>
                  <a:srgbClr val="FFC000"/>
                </a:solidFill>
              </a:rPr>
              <a:t>!  Не легко!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170" name="Picture 2" descr="G:\фотки1\IMG_10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8" y="3498069"/>
            <a:ext cx="2257411" cy="22574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9322" y="285728"/>
            <a:ext cx="3008313" cy="11620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Говорят дети…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57166"/>
            <a:ext cx="5114932" cy="5768997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Для чего нужно идти в школу?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Чтобы вот учить буквы, цифры.</a:t>
            </a:r>
          </a:p>
          <a:p>
            <a:r>
              <a:rPr lang="ru-RU" sz="2000" dirty="0" smtClean="0"/>
              <a:t>Для чего надо учиться?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Чтобы знать всё про всё.</a:t>
            </a:r>
          </a:p>
          <a:p>
            <a:r>
              <a:rPr lang="ru-RU" sz="2000" dirty="0" smtClean="0"/>
              <a:t>Учиться – это весело или скучно?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Весело, познакомиться можно с кем – то.</a:t>
            </a:r>
          </a:p>
          <a:p>
            <a:r>
              <a:rPr lang="ru-RU" sz="2000" dirty="0" smtClean="0"/>
              <a:t>Трудно или легко?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Легко. Почему  - не знаю.</a:t>
            </a:r>
          </a:p>
          <a:p>
            <a:r>
              <a:rPr lang="ru-RU" sz="2000" dirty="0" smtClean="0"/>
              <a:t>Как ты будешь учиться?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На пятёрки.</a:t>
            </a:r>
          </a:p>
          <a:p>
            <a:r>
              <a:rPr lang="ru-RU" sz="2000" dirty="0" smtClean="0"/>
              <a:t>Почему?</a:t>
            </a:r>
          </a:p>
          <a:p>
            <a:r>
              <a:rPr lang="ru-RU" sz="2000" dirty="0" smtClean="0"/>
              <a:t>Долго думал. </a:t>
            </a:r>
            <a:r>
              <a:rPr lang="ru-RU" sz="2000" dirty="0" smtClean="0">
                <a:solidFill>
                  <a:srgbClr val="FF0000"/>
                </a:solidFill>
              </a:rPr>
              <a:t>«Не знаю».</a:t>
            </a:r>
          </a:p>
          <a:p>
            <a:r>
              <a:rPr lang="ru-RU" sz="2000" dirty="0" smtClean="0"/>
              <a:t>Как ты считаешь, легко ли оценку «5» на уроках получать?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Ну…. Трудно иногда.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8194" name="Picture 2" descr="G:\фотки1\IMG_11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31756" y="3500437"/>
            <a:ext cx="2255043" cy="22550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46" y="428604"/>
            <a:ext cx="3008313" cy="116205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Говорят дети…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85728"/>
            <a:ext cx="5043494" cy="5840435"/>
          </a:xfrm>
        </p:spPr>
        <p:txBody>
          <a:bodyPr>
            <a:noAutofit/>
          </a:bodyPr>
          <a:lstStyle/>
          <a:p>
            <a:r>
              <a:rPr lang="ru-RU" sz="2000" dirty="0" smtClean="0"/>
              <a:t>Для чего нужно идти в школу?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Для того, чтобы хорошо учиться.</a:t>
            </a:r>
          </a:p>
          <a:p>
            <a:r>
              <a:rPr lang="ru-RU" sz="2000" dirty="0" smtClean="0"/>
              <a:t>Для чего надо учиться?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Чтобы быть умным и знать обо всём.</a:t>
            </a:r>
          </a:p>
          <a:p>
            <a:r>
              <a:rPr lang="ru-RU" sz="2000" dirty="0" smtClean="0"/>
              <a:t>Учиться – это весело или скучно?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Весело, когда зазвенит  звонок ,  можно пойти покушать, поиграть немного.</a:t>
            </a:r>
          </a:p>
          <a:p>
            <a:r>
              <a:rPr lang="ru-RU" sz="2000" dirty="0" smtClean="0"/>
              <a:t>Трудно или легко?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Трудно. Трудно делать занятия и рисовать, что задают в альбоме для рисования.</a:t>
            </a:r>
          </a:p>
          <a:p>
            <a:r>
              <a:rPr lang="ru-RU" sz="2000" dirty="0" smtClean="0"/>
              <a:t>Как ты будешь учиться?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Хорошо.</a:t>
            </a:r>
          </a:p>
          <a:p>
            <a:r>
              <a:rPr lang="ru-RU" sz="2000" dirty="0" smtClean="0"/>
              <a:t>Почему?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Буду внимательной, умной, смелой и буду всё знать.</a:t>
            </a:r>
          </a:p>
          <a:p>
            <a:r>
              <a:rPr lang="ru-RU" sz="2000" dirty="0" smtClean="0"/>
              <a:t>Как ты считаешь, легко ли оценку «5» на уроках получать?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Тяжело . Тяжело всё сделать правильно. </a:t>
            </a:r>
            <a:endParaRPr lang="ru-RU" sz="2000" dirty="0">
              <a:solidFill>
                <a:srgbClr val="00B0F0"/>
              </a:solidFill>
            </a:endParaRPr>
          </a:p>
        </p:txBody>
      </p:sp>
      <p:pic>
        <p:nvPicPr>
          <p:cNvPr id="9218" name="Picture 2" descr="G:\фотки1\IMG_10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15074" y="3283755"/>
            <a:ext cx="2471726" cy="2471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1006</Words>
  <Application>Microsoft Office PowerPoint</Application>
  <PresentationFormat>Экран (4:3)</PresentationFormat>
  <Paragraphs>176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Говорят дети…</vt:lpstr>
      <vt:lpstr>Говорят дети…</vt:lpstr>
      <vt:lpstr>Говорят дети…</vt:lpstr>
      <vt:lpstr>Говорят дети…</vt:lpstr>
      <vt:lpstr>Говорят дети…</vt:lpstr>
      <vt:lpstr>Говорят дети…</vt:lpstr>
      <vt:lpstr>Говорят дети…</vt:lpstr>
      <vt:lpstr>Говорят дети…</vt:lpstr>
      <vt:lpstr>Говорят дети…</vt:lpstr>
      <vt:lpstr>Говорят дети…</vt:lpstr>
      <vt:lpstr>Говорят дети…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Говорят дети…</dc:title>
  <dc:creator>Sveta</dc:creator>
  <cp:lastModifiedBy>дом</cp:lastModifiedBy>
  <cp:revision>32</cp:revision>
  <dcterms:created xsi:type="dcterms:W3CDTF">2014-04-09T17:24:03Z</dcterms:created>
  <dcterms:modified xsi:type="dcterms:W3CDTF">2015-10-06T19:36:39Z</dcterms:modified>
</cp:coreProperties>
</file>