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A4FB4C6-B85B-40CC-AC4F-2ED209EA58D5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DD03EFF-F416-49F9-9A71-764B0B0B395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4FB4C6-B85B-40CC-AC4F-2ED209EA58D5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D03EFF-F416-49F9-9A71-764B0B0B39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A4FB4C6-B85B-40CC-AC4F-2ED209EA58D5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DD03EFF-F416-49F9-9A71-764B0B0B39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4FB4C6-B85B-40CC-AC4F-2ED209EA58D5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D03EFF-F416-49F9-9A71-764B0B0B39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A4FB4C6-B85B-40CC-AC4F-2ED209EA58D5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DD03EFF-F416-49F9-9A71-764B0B0B395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4FB4C6-B85B-40CC-AC4F-2ED209EA58D5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D03EFF-F416-49F9-9A71-764B0B0B39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4FB4C6-B85B-40CC-AC4F-2ED209EA58D5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D03EFF-F416-49F9-9A71-764B0B0B39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4FB4C6-B85B-40CC-AC4F-2ED209EA58D5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D03EFF-F416-49F9-9A71-764B0B0B39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A4FB4C6-B85B-40CC-AC4F-2ED209EA58D5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D03EFF-F416-49F9-9A71-764B0B0B39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4FB4C6-B85B-40CC-AC4F-2ED209EA58D5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D03EFF-F416-49F9-9A71-764B0B0B39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4FB4C6-B85B-40CC-AC4F-2ED209EA58D5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D03EFF-F416-49F9-9A71-764B0B0B395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A4FB4C6-B85B-40CC-AC4F-2ED209EA58D5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DD03EFF-F416-49F9-9A71-764B0B0B395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Презентация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Инклюзивный фестиваль</a:t>
            </a:r>
          </a:p>
          <a:p>
            <a:r>
              <a:rPr lang="ru-RU" dirty="0" smtClean="0"/>
              <a:t>«Дети – это мы»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фестиваля: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Поддержка детей с особенностями развития</a:t>
            </a:r>
          </a:p>
          <a:p>
            <a:r>
              <a:rPr lang="ru-RU" dirty="0" smtClean="0"/>
              <a:t>Профилактика сиротства в таких семьях</a:t>
            </a:r>
          </a:p>
          <a:p>
            <a:r>
              <a:rPr lang="ru-RU" dirty="0" smtClean="0"/>
              <a:t>Формирование общественного </a:t>
            </a:r>
            <a:r>
              <a:rPr lang="ru-RU" dirty="0" err="1" smtClean="0"/>
              <a:t>вопитания</a:t>
            </a:r>
            <a:r>
              <a:rPr lang="ru-RU" dirty="0" smtClean="0"/>
              <a:t> таких детей</a:t>
            </a:r>
          </a:p>
          <a:p>
            <a:r>
              <a:rPr lang="ru-RU" dirty="0" smtClean="0"/>
              <a:t>Показ их талантов</a:t>
            </a:r>
          </a:p>
          <a:p>
            <a:r>
              <a:rPr lang="ru-RU" dirty="0" smtClean="0"/>
              <a:t>Встречи и обсуждения педагогов, психологов, родителей, взаимодействующих с детьми с ОВЗ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420888"/>
            <a:ext cx="8229600" cy="208823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27 сентября 2015 г в г. Воронеже состоялся первый инклюзивный фестиваль. На фестивале дети с особенностями в развитии проявили свои таланты.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7"/>
            <a:ext cx="8229600" cy="158417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На фестивале были представлены </a:t>
            </a:r>
            <a:r>
              <a:rPr lang="ru-RU" dirty="0" err="1" smtClean="0"/>
              <a:t>ликотеки</a:t>
            </a:r>
            <a:r>
              <a:rPr lang="ru-RU" dirty="0" smtClean="0"/>
              <a:t> – как форма работы с детьми с особенностями развития.</a:t>
            </a:r>
            <a:endParaRPr lang="ru-RU" dirty="0"/>
          </a:p>
        </p:txBody>
      </p:sp>
      <p:pic>
        <p:nvPicPr>
          <p:cNvPr id="4" name="Рисунок 3" descr="DSC_46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772477"/>
            <a:ext cx="7200800" cy="480053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7"/>
            <a:ext cx="8229600" cy="122413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Инклюзивный танец – как форма работы с детьми с особенностями развития.</a:t>
            </a:r>
            <a:endParaRPr lang="ru-RU" dirty="0"/>
          </a:p>
        </p:txBody>
      </p:sp>
      <p:pic>
        <p:nvPicPr>
          <p:cNvPr id="4" name="Рисунок 3" descr="DSC_46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700808"/>
            <a:ext cx="7416824" cy="49445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5"/>
            <a:ext cx="8229600" cy="11521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Организация развивающей и познавательной среды в домашних условиях</a:t>
            </a:r>
            <a:endParaRPr lang="ru-RU" dirty="0"/>
          </a:p>
        </p:txBody>
      </p:sp>
      <p:pic>
        <p:nvPicPr>
          <p:cNvPr id="4" name="Рисунок 3" descr="DSC_46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556792"/>
            <a:ext cx="7596336" cy="506422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7"/>
            <a:ext cx="8229600" cy="165618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Социализация развивающей и познавательной среды в домашних условиях.</a:t>
            </a:r>
            <a:endParaRPr lang="ru-RU" dirty="0"/>
          </a:p>
        </p:txBody>
      </p:sp>
      <p:pic>
        <p:nvPicPr>
          <p:cNvPr id="4" name="Рисунок 3" descr="DSC_45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484784"/>
            <a:ext cx="7523820" cy="501588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53650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Ценность человека не зависит от его </a:t>
            </a:r>
            <a:r>
              <a:rPr lang="ru-RU" dirty="0" err="1" smtClean="0"/>
              <a:t>способнотей</a:t>
            </a:r>
            <a:r>
              <a:rPr lang="ru-RU" dirty="0" smtClean="0"/>
              <a:t> и достижений.</a:t>
            </a:r>
          </a:p>
          <a:p>
            <a:pPr>
              <a:buNone/>
            </a:pPr>
            <a:r>
              <a:rPr lang="ru-RU" dirty="0" smtClean="0"/>
              <a:t>Каждый способен чувствовать и думать.</a:t>
            </a:r>
          </a:p>
          <a:p>
            <a:pPr>
              <a:buNone/>
            </a:pPr>
            <a:r>
              <a:rPr lang="ru-RU" dirty="0" smtClean="0"/>
              <a:t>Каждый имеет право на общение и на то, чтобы быть услышанными.</a:t>
            </a:r>
          </a:p>
          <a:p>
            <a:pPr>
              <a:buNone/>
            </a:pPr>
            <a:r>
              <a:rPr lang="ru-RU" dirty="0" smtClean="0"/>
              <a:t>Все люди нуждаются друг в друге.</a:t>
            </a:r>
          </a:p>
          <a:p>
            <a:pPr>
              <a:buNone/>
            </a:pPr>
            <a:r>
              <a:rPr lang="ru-RU" dirty="0" smtClean="0"/>
              <a:t>Все люди нуждаются в поддержке и дружбе ровесников.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17</TotalTime>
  <Words>157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Презентация</vt:lpstr>
      <vt:lpstr>Задачи фестиваля: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JumpingLucifer</dc:creator>
  <cp:lastModifiedBy>JumpingLucifer</cp:lastModifiedBy>
  <cp:revision>3</cp:revision>
  <dcterms:created xsi:type="dcterms:W3CDTF">2015-10-07T15:13:43Z</dcterms:created>
  <dcterms:modified xsi:type="dcterms:W3CDTF">2015-10-07T15:30:44Z</dcterms:modified>
</cp:coreProperties>
</file>