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6" r:id="rId3"/>
    <p:sldId id="275" r:id="rId4"/>
    <p:sldId id="277" r:id="rId5"/>
    <p:sldId id="282" r:id="rId6"/>
    <p:sldId id="257" r:id="rId7"/>
    <p:sldId id="276" r:id="rId8"/>
    <p:sldId id="265" r:id="rId9"/>
    <p:sldId id="261" r:id="rId10"/>
    <p:sldId id="280" r:id="rId11"/>
    <p:sldId id="281" r:id="rId12"/>
    <p:sldId id="260" r:id="rId13"/>
    <p:sldId id="266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993" autoAdjust="0"/>
  </p:normalViewPr>
  <p:slideViewPr>
    <p:cSldViewPr>
      <p:cViewPr varScale="1">
        <p:scale>
          <a:sx n="64" d="100"/>
          <a:sy n="64" d="100"/>
        </p:scale>
        <p:origin x="-15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76DCE-93B9-4673-B38F-75AA5898E58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A7D11-32B7-4714-B345-BC64F3C2A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76DCE-93B9-4673-B38F-75AA5898E58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A7D11-32B7-4714-B345-BC64F3C2A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76DCE-93B9-4673-B38F-75AA5898E58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A7D11-32B7-4714-B345-BC64F3C2A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76DCE-93B9-4673-B38F-75AA5898E58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A7D11-32B7-4714-B345-BC64F3C2A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76DCE-93B9-4673-B38F-75AA5898E58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A7D11-32B7-4714-B345-BC64F3C2A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76DCE-93B9-4673-B38F-75AA5898E58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A7D11-32B7-4714-B345-BC64F3C2A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76DCE-93B9-4673-B38F-75AA5898E58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A7D11-32B7-4714-B345-BC64F3C2A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76DCE-93B9-4673-B38F-75AA5898E58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A7D11-32B7-4714-B345-BC64F3C2A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76DCE-93B9-4673-B38F-75AA5898E58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A7D11-32B7-4714-B345-BC64F3C2A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76DCE-93B9-4673-B38F-75AA5898E58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A7D11-32B7-4714-B345-BC64F3C2A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76DCE-93B9-4673-B38F-75AA5898E58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A7D11-32B7-4714-B345-BC64F3C2A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76DCE-93B9-4673-B38F-75AA5898E586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A7D11-32B7-4714-B345-BC64F3C2A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ы для презентаций школь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smtClean="0"/>
              <a:t>Презентация </a:t>
            </a:r>
            <a:r>
              <a:rPr lang="ru-RU" b="1" smtClean="0"/>
              <a:t>образовательной </a:t>
            </a:r>
            <a:r>
              <a:rPr lang="ru-RU" b="1" dirty="0" smtClean="0"/>
              <a:t>деятельности по познавательному развитию с использованием ЭОР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для детей старшего дошкольного возраста с ОНР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«Цветные ладошки».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ы для презентаций школь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01208"/>
            <a:ext cx="8229600" cy="108012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Включаем фантазию, творчество! Проведите вертикальную линию, разделив рисунок на две одинаковые части. </a:t>
            </a:r>
            <a:endParaRPr lang="ru-RU" sz="2000" dirty="0"/>
          </a:p>
        </p:txBody>
      </p:sp>
      <p:pic>
        <p:nvPicPr>
          <p:cNvPr id="4" name="Содержимое 3" descr="http://ped-kopilka.ru/upload/blogs/2437fecb37a3e6cd8594ac21fa3e6f7f.jpg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928670"/>
            <a:ext cx="339627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Фоны для презентаций школь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 мальчик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71868" y="2714620"/>
            <a:ext cx="2933700" cy="1552575"/>
          </a:xfrm>
        </p:spPr>
      </p:pic>
      <p:pic>
        <p:nvPicPr>
          <p:cNvPr id="1026" name="Picture 2" descr="F:\цветные ладошки\негр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1643050"/>
            <a:ext cx="2214578" cy="1660934"/>
          </a:xfrm>
          <a:prstGeom prst="rect">
            <a:avLst/>
          </a:prstGeom>
          <a:noFill/>
        </p:spPr>
      </p:pic>
      <p:pic>
        <p:nvPicPr>
          <p:cNvPr id="1027" name="Picture 3" descr="F:\цветные ладошки\азиаты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4214818"/>
            <a:ext cx="2619375" cy="1743075"/>
          </a:xfrm>
          <a:prstGeom prst="rect">
            <a:avLst/>
          </a:prstGeom>
          <a:noFill/>
        </p:spPr>
      </p:pic>
      <p:pic>
        <p:nvPicPr>
          <p:cNvPr id="1028" name="Picture 4" descr="F:\цветные ладошки\дети узбеки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26" y="1714488"/>
            <a:ext cx="1546305" cy="2357454"/>
          </a:xfrm>
          <a:prstGeom prst="rect">
            <a:avLst/>
          </a:prstGeom>
          <a:noFill/>
        </p:spPr>
      </p:pic>
      <p:pic>
        <p:nvPicPr>
          <p:cNvPr id="1029" name="Picture 5" descr="F:\цветные ладошки\европейцы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43570" y="4143380"/>
            <a:ext cx="2571768" cy="17973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Фоны для презентаций школь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endParaRPr lang="ru-RU" sz="3200" b="1" dirty="0"/>
          </a:p>
        </p:txBody>
      </p:sp>
      <p:pic>
        <p:nvPicPr>
          <p:cNvPr id="8193" name="Picture 1" descr="C:\Users\Елизавета\Desktop\фото на семинар\SAM_013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836712"/>
            <a:ext cx="7610141" cy="50734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52D0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ы для презентаций школь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Содержимое 3" descr="SAM_313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77527" y="1600200"/>
            <a:ext cx="6788945" cy="4525963"/>
          </a:xfr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Фоны для презентаций школь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кругу друзей</a:t>
            </a:r>
            <a:endParaRPr lang="ru-RU" sz="7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0888"/>
            <a:ext cx="6400800" cy="32179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3" name="Picture 1" descr="C:\Users\Елизавета\Desktop\фото на семинар\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643050"/>
            <a:ext cx="6667500" cy="45148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ы для презентаций школь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«Как появились люди разных национальностей на земле?»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цитаты в картинках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772816"/>
            <a:ext cx="5328592" cy="2770869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9" name="Picture 4" descr="http://mediasubs.ru/group/uploads/ho/hobbi/image2/GI5YzEzMD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3068960"/>
            <a:ext cx="4267200" cy="320040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F4D0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ы для презентаций школь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http://2.bp.blogspot.com/-L8yu27a9Kn8/UeAHXtQf60I/AAAAAAAABEc/TapqPSyVQC0/s1600/turkest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620688"/>
            <a:ext cx="7620000" cy="5467351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ы для презентаций школь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цветные ладошки\дети 3 наций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143116"/>
            <a:ext cx="6227027" cy="350270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ы для презентаций школь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400" b="1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http://forum.kerch.com.ua/fetch/7/9/79d4d5d67daa122ac0721532343789a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1643050"/>
            <a:ext cx="6096000" cy="457200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Фоны для презентаций школь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01622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мы разные, но все мы нужны друг другу для интересной жизни!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http://albl.ru/wp-content/uploads/2011/07/%D0%B4%D1%80%D1%83%D0%B6%D0%B1%D0%B0-%D0%BD%D0%B0%D1%80%D0%BE%D0%B4%D0%BE%D0%B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780928"/>
            <a:ext cx="4546600" cy="341630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5711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ы для презентаций школь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Содержимое 7" descr="http://ped-kopilka.ru/upload/blogs/99d7c6171634310030b8991ffcf1d1e4.jpg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620688"/>
            <a:ext cx="339627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39552" y="5445225"/>
            <a:ext cx="3960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Обвести  левую ладонь простым карандашом на середине листа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99992" y="5445224"/>
            <a:ext cx="4392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На этот рисунок положить правую руку и обвести правый большой палец</a:t>
            </a:r>
            <a:endParaRPr lang="ru-RU" dirty="0"/>
          </a:p>
        </p:txBody>
      </p:sp>
      <p:pic>
        <p:nvPicPr>
          <p:cNvPr id="11" name="Рисунок 10" descr="http://ped-kopilka.ru/upload/blogs/29a690494067fb1e1ba46e0c5d17476a.jpg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620688"/>
            <a:ext cx="345638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Фоны для презентаций школь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b="1" dirty="0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2411760" y="5460548"/>
            <a:ext cx="43924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Переверните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рисунок пальчиками вниз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Содержимое 6" descr="http://ped-kopilka.ru/upload/blogs/2116800f86cf9030eb8c7bae38b86dcd.jpg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764704"/>
            <a:ext cx="339627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2 - &amp;quot;В кругу друзей&amp;quot;&quot;/&gt;&lt;property id=&quot;20307&quot; value=&quot;256&quot;/&gt;&lt;/object&gt;&lt;object type=&quot;3&quot; unique_id=&quot;10005&quot;&gt;&lt;property id=&quot;20148&quot; value=&quot;5&quot;/&gt;&lt;property id=&quot;20300&quot; value=&quot;Slide 3 - &amp;quot;«Как появились люди разных национальностей на земле?»&amp;quot;&quot;/&gt;&lt;property id=&quot;20307&quot; value=&quot;275&quot;/&gt;&lt;/object&gt;&lt;object type=&quot;3&quot; unique_id=&quot;10006&quot;&gt;&lt;property id=&quot;20148&quot; value=&quot;5&quot;/&gt;&lt;property id=&quot;20300&quot; value=&quot;Slide 4&quot;/&gt;&lt;property id=&quot;20307&quot; value=&quot;277&quot;/&gt;&lt;/object&gt;&lt;object type=&quot;3&quot; unique_id=&quot;10007&quot;&gt;&lt;property id=&quot;20148&quot; value=&quot;5&quot;/&gt;&lt;property id=&quot;20300&quot; value=&quot;Slide 6&quot;/&gt;&lt;property id=&quot;20307&quot; value=&quot;257&quot;/&gt;&lt;/object&gt;&lt;object type=&quot;3&quot; unique_id=&quot;10008&quot;&gt;&lt;property id=&quot;20148&quot; value=&quot;5&quot;/&gt;&lt;property id=&quot;20300&quot; value=&quot;Slide 7 - &amp;quot;Все мы разные, но все мы нужны друг другу для интересной жизни!&amp;quot;&quot;/&gt;&lt;property id=&quot;20307&quot; value=&quot;276&quot;/&gt;&lt;/object&gt;&lt;object type=&quot;3&quot; unique_id=&quot;10009&quot;&gt;&lt;property id=&quot;20148&quot; value=&quot;5&quot;/&gt;&lt;property id=&quot;20300&quot; value=&quot;Slide 8&quot;/&gt;&lt;property id=&quot;20307&quot; value=&quot;265&quot;/&gt;&lt;/object&gt;&lt;object type=&quot;3&quot; unique_id=&quot;10010&quot;&gt;&lt;property id=&quot;20148&quot; value=&quot;5&quot;/&gt;&lt;property id=&quot;20300&quot; value=&quot;Slide 9&quot;/&gt;&lt;property id=&quot;20307&quot; value=&quot;261&quot;/&gt;&lt;/object&gt;&lt;object type=&quot;3&quot; unique_id=&quot;10011&quot;&gt;&lt;property id=&quot;20148&quot; value=&quot;5&quot;/&gt;&lt;property id=&quot;20300&quot; value=&quot;Slide 10 - &amp;quot;Включаем фантазию, творчество! Проведите вертикальную линию, разделив рисунок на две одинаковые части. &amp;quot;&quot;/&gt;&lt;property id=&quot;20307&quot; value=&quot;280&quot;/&gt;&lt;/object&gt;&lt;object type=&quot;3&quot; unique_id=&quot;10012&quot;&gt;&lt;property id=&quot;20148&quot; value=&quot;5&quot;/&gt;&lt;property id=&quot;20300&quot; value=&quot;Slide 12&quot;/&gt;&lt;property id=&quot;20307&quot; value=&quot;260&quot;/&gt;&lt;/object&gt;&lt;object type=&quot;3&quot; unique_id=&quot;10013&quot;&gt;&lt;property id=&quot;20148&quot; value=&quot;5&quot;/&gt;&lt;property id=&quot;20300&quot; value=&quot;Slide 13&quot;/&gt;&lt;property id=&quot;20307&quot; value=&quot;266&quot;/&gt;&lt;/object&gt;&lt;object type=&quot;3&quot; unique_id=&quot;10026&quot;&gt;&lt;property id=&quot;20148&quot; value=&quot;5&quot;/&gt;&lt;property id=&quot;20300&quot; value=&quot;Slide 11&quot;/&gt;&lt;property id=&quot;20307&quot; value=&quot;281&quot;/&gt;&lt;/object&gt;&lt;object type=&quot;3&quot; unique_id=&quot;10040&quot;&gt;&lt;property id=&quot;20148&quot; value=&quot;5&quot;/&gt;&lt;property id=&quot;20300&quot; value=&quot;Slide 5&quot;/&gt;&lt;property id=&quot;20307&quot; value=&quot;282&quot;/&gt;&lt;/object&gt;&lt;object type=&quot;3&quot; unique_id=&quot;10055&quot;&gt;&lt;property id=&quot;20148&quot; value=&quot;5&quot;/&gt;&lt;property id=&quot;20300&quot; value=&quot;Slide 1 - &amp;quot;Презентация образовательной деятельности по познавательному развитию с использованием ЭОР&amp;#x0D;&amp;#x0A; для детей старшего дошко&quot;/&gt;&lt;property id=&quot;20307&quot; value=&quot;28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1206</TotalTime>
  <Words>69</Words>
  <Application>Microsoft Office PowerPoint</Application>
  <PresentationFormat>Экран (4:3)</PresentationFormat>
  <Paragraphs>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образовательной деятельности по познавательному развитию с использованием ЭОР  для детей старшего дошкольного возраста с ОНР  «Цветные ладошки».</vt:lpstr>
      <vt:lpstr>В кругу друзей</vt:lpstr>
      <vt:lpstr>«Как появились люди разных национальностей на земле?»</vt:lpstr>
      <vt:lpstr>Слайд 4</vt:lpstr>
      <vt:lpstr>Слайд 5</vt:lpstr>
      <vt:lpstr>Слайд 6</vt:lpstr>
      <vt:lpstr>Все мы разные, но все мы нужны друг другу для интересной жизни!</vt:lpstr>
      <vt:lpstr>Слайд 8</vt:lpstr>
      <vt:lpstr>Слайд 9</vt:lpstr>
      <vt:lpstr>Включаем фантазию, творчество! Проведите вертикальную линию, разделив рисунок на две одинаковые части. 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Елизавета</dc:creator>
  <cp:lastModifiedBy>Иришка</cp:lastModifiedBy>
  <cp:revision>184</cp:revision>
  <dcterms:created xsi:type="dcterms:W3CDTF">2014-01-13T11:03:19Z</dcterms:created>
  <dcterms:modified xsi:type="dcterms:W3CDTF">2015-10-11T09:58:43Z</dcterms:modified>
</cp:coreProperties>
</file>