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  <p:sldMasterId id="2147483720" r:id="rId3"/>
    <p:sldMasterId id="2147483732" r:id="rId4"/>
    <p:sldMasterId id="2147483744" r:id="rId5"/>
  </p:sldMasterIdLst>
  <p:sldIdLst>
    <p:sldId id="258" r:id="rId6"/>
    <p:sldId id="259" r:id="rId7"/>
    <p:sldId id="260" r:id="rId8"/>
    <p:sldId id="261" r:id="rId9"/>
    <p:sldId id="266" r:id="rId10"/>
    <p:sldId id="267" r:id="rId11"/>
    <p:sldId id="268" r:id="rId12"/>
    <p:sldId id="270" r:id="rId13"/>
    <p:sldId id="276" r:id="rId14"/>
    <p:sldId id="271" r:id="rId15"/>
    <p:sldId id="272" r:id="rId16"/>
    <p:sldId id="273" r:id="rId17"/>
    <p:sldId id="274" r:id="rId18"/>
    <p:sldId id="275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5" r:id="rId38"/>
    <p:sldId id="297" r:id="rId39"/>
    <p:sldId id="298" r:id="rId40"/>
    <p:sldId id="299" r:id="rId41"/>
    <p:sldId id="300" r:id="rId42"/>
    <p:sldId id="301" r:id="rId43"/>
    <p:sldId id="302" r:id="rId44"/>
    <p:sldId id="304" r:id="rId45"/>
    <p:sldId id="305" r:id="rId46"/>
  </p:sldIdLst>
  <p:sldSz cx="9144000" cy="6858000" type="screen4x3"/>
  <p:notesSz cx="6735763" cy="98694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E2F6"/>
    <a:srgbClr val="FF9900"/>
    <a:srgbClr val="007033"/>
    <a:srgbClr val="E5A401"/>
    <a:srgbClr val="B5EEF9"/>
    <a:srgbClr val="DDF11F"/>
    <a:srgbClr val="339933"/>
    <a:srgbClr val="4DD36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138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viewProps" Target="viewProps.xml"/><Relationship Id="rId8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297263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443888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03551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625391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42275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55516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87904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08797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40162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54544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55176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782968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31732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07333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07978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843934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55429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57706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92661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24042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92838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00345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43363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74615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00209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42671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07707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312869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69612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8052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31959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31016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39589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209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46753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69396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49466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105792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6944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0345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33107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22341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173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42520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219393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947866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210184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92085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77058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82000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763788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64532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931203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856845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819275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1.wav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audio" Target="../media/audio1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audio" Target="../media/audio11.wav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audio" Target="../media/audio11.wav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audio" Target="../media/audio1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38681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14" name="chimes.wav"/>
          </p:stSnd>
        </p:sndAc>
      </p:transition>
    </mc:Choice>
    <mc:Fallback>
      <p:transition spd="slow">
        <p:fade/>
        <p:sndAc>
          <p:stSnd>
            <p:snd r:embed="rId13" name="chimes.wav"/>
          </p:stSnd>
        </p:sndAc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3841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14" name="chimes.wav"/>
          </p:stSnd>
        </p:sndAc>
      </p:transition>
    </mc:Choice>
    <mc:Fallback>
      <p:transition spd="slow">
        <p:fade/>
        <p:sndAc>
          <p:stSnd>
            <p:snd r:embed="rId13" name="chimes.wav"/>
          </p:stSnd>
        </p:sndAc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43156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14" name="chimes.wav"/>
          </p:stSnd>
        </p:sndAc>
      </p:transition>
    </mc:Choice>
    <mc:Fallback>
      <p:transition spd="slow">
        <p:fade/>
        <p:sndAc>
          <p:stSnd>
            <p:snd r:embed="rId13" name="chimes.wav"/>
          </p:stSnd>
        </p:sndAc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3407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14" name="chimes.wav"/>
          </p:stSnd>
        </p:sndAc>
      </p:transition>
    </mc:Choice>
    <mc:Fallback>
      <p:transition spd="slow">
        <p:fade/>
        <p:sndAc>
          <p:stSnd>
            <p:snd r:embed="rId13" name="chimes.wav"/>
          </p:stSnd>
        </p:sndAc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111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14" name="chimes.wav"/>
          </p:stSnd>
        </p:sndAc>
      </p:transition>
    </mc:Choice>
    <mc:Fallback>
      <p:transition spd="slow">
        <p:fade/>
        <p:sndAc>
          <p:stSnd>
            <p:snd r:embed="rId13" name="chimes.wav"/>
          </p:stSnd>
        </p:sndAc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1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1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1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1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1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1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1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1.wav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Relationship Id="rId4" Type="http://schemas.openxmlformats.org/officeDocument/2006/relationships/audio" Target="../media/audio11.wav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9.xml"/><Relationship Id="rId4" Type="http://schemas.openxmlformats.org/officeDocument/2006/relationships/audio" Target="../media/audio11.wav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9.xml"/><Relationship Id="rId4" Type="http://schemas.openxmlformats.org/officeDocument/2006/relationships/audio" Target="../media/audio11.wav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9.xml"/><Relationship Id="rId4" Type="http://schemas.openxmlformats.org/officeDocument/2006/relationships/audio" Target="../media/audio11.wav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Relationship Id="rId4" Type="http://schemas.openxmlformats.org/officeDocument/2006/relationships/audio" Target="../media/audio11.wav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Relationship Id="rId4" Type="http://schemas.openxmlformats.org/officeDocument/2006/relationships/audio" Target="../media/audio11.wav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1.wav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Relationship Id="rId4" Type="http://schemas.openxmlformats.org/officeDocument/2006/relationships/audio" Target="../media/audio11.wav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Relationship Id="rId4" Type="http://schemas.openxmlformats.org/officeDocument/2006/relationships/audio" Target="../media/audio11.wav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Relationship Id="rId4" Type="http://schemas.openxmlformats.org/officeDocument/2006/relationships/audio" Target="../media/audio11.wav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0.xml"/><Relationship Id="rId4" Type="http://schemas.openxmlformats.org/officeDocument/2006/relationships/audio" Target="../media/audio11.wav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1.xml"/><Relationship Id="rId4" Type="http://schemas.openxmlformats.org/officeDocument/2006/relationships/audio" Target="../media/audio11.wav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1.xml"/><Relationship Id="rId4" Type="http://schemas.openxmlformats.org/officeDocument/2006/relationships/audio" Target="../media/audio11.wav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1.xml"/><Relationship Id="rId4" Type="http://schemas.openxmlformats.org/officeDocument/2006/relationships/audio" Target="../media/audio11.wav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1.xml"/><Relationship Id="rId4" Type="http://schemas.openxmlformats.org/officeDocument/2006/relationships/audio" Target="../media/audio11.wav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1.xml"/><Relationship Id="rId4" Type="http://schemas.openxmlformats.org/officeDocument/2006/relationships/audio" Target="../media/audio11.wav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1.xml"/><Relationship Id="rId4" Type="http://schemas.openxmlformats.org/officeDocument/2006/relationships/audio" Target="../media/audio11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1.wav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3.xml"/><Relationship Id="rId5" Type="http://schemas.openxmlformats.org/officeDocument/2006/relationships/audio" Target="../media/audio11.wav"/><Relationship Id="rId4" Type="http://schemas.openxmlformats.org/officeDocument/2006/relationships/image" Target="../media/image33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1.xml"/><Relationship Id="rId4" Type="http://schemas.openxmlformats.org/officeDocument/2006/relationships/audio" Target="../media/audio1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1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1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">
              <a:schemeClr val="accent1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1196752"/>
            <a:ext cx="7117180" cy="1470025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4800" b="1" i="1" dirty="0" smtClean="0">
                <a:solidFill>
                  <a:srgbClr val="FF0000"/>
                </a:solidFill>
              </a:rPr>
              <a:t>Как прекрасен мир вокруг!</a:t>
            </a:r>
            <a:endParaRPr lang="ru-RU" sz="4800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sz="2400" dirty="0" smtClean="0">
                <a:solidFill>
                  <a:srgbClr val="00B050"/>
                </a:solidFill>
              </a:rPr>
              <a:t>ПОДГОТОВИЛА ПЕДАГОГ-ПСИХОЛОГ: 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sz="2400" dirty="0" err="1" smtClean="0">
                <a:solidFill>
                  <a:srgbClr val="00B050"/>
                </a:solidFill>
              </a:rPr>
              <a:t>Блинова</a:t>
            </a:r>
            <a:r>
              <a:rPr lang="ru-RU" sz="2400" dirty="0" smtClean="0">
                <a:solidFill>
                  <a:srgbClr val="00B050"/>
                </a:solidFill>
              </a:rPr>
              <a:t> Галина Михайловна</a:t>
            </a:r>
            <a:endParaRPr lang="ru-RU" sz="2400" dirty="0" smtClean="0">
              <a:solidFill>
                <a:srgbClr val="00B050"/>
              </a:solidFill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sz="2400" dirty="0" smtClean="0">
                <a:solidFill>
                  <a:srgbClr val="00B050"/>
                </a:solidFill>
              </a:rPr>
              <a:t>МБДОУ </a:t>
            </a:r>
            <a:r>
              <a:rPr lang="ru-RU" sz="2400" dirty="0" smtClean="0">
                <a:solidFill>
                  <a:srgbClr val="00B050"/>
                </a:solidFill>
              </a:rPr>
              <a:t>ЦРР - детский </a:t>
            </a:r>
            <a:r>
              <a:rPr lang="ru-RU" sz="2400" dirty="0" smtClean="0">
                <a:solidFill>
                  <a:srgbClr val="00B050"/>
                </a:solidFill>
              </a:rPr>
              <a:t>сад </a:t>
            </a:r>
            <a:r>
              <a:rPr lang="ru-RU" sz="2400" dirty="0" smtClean="0">
                <a:solidFill>
                  <a:srgbClr val="00B050"/>
                </a:solidFill>
              </a:rPr>
              <a:t>№462 г.о.Самара</a:t>
            </a:r>
            <a:endParaRPr lang="ru-RU" sz="2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02463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  <p:sndAc>
          <p:stSnd>
            <p:snd r:embed="rId3" name="chimes.wav"/>
          </p:stSnd>
        </p:sndAc>
      </p:transition>
    </mc:Choice>
    <mc:Fallback>
      <p:transition spd="slow">
        <p:dissolv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:\Новая папка (3)\domanafoto.ru_2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24544" y="-17512"/>
            <a:ext cx="10056440" cy="7542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873547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ripple dir="rd"/>
        <p:sndAc>
          <p:stSnd>
            <p:snd r:embed="rId4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1245">
              <a:srgbClr val="339933"/>
            </a:gs>
            <a:gs pos="94167">
              <a:srgbClr val="DDF11F"/>
            </a:gs>
            <a:gs pos="86000">
              <a:schemeClr val="accent6">
                <a:lumMod val="40000"/>
                <a:lumOff val="60000"/>
              </a:schemeClr>
            </a:gs>
          </a:gsLst>
          <a:path path="circle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:\Новая папка (3)\0913571e469c0112d78ae3f0b7f83f1a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78097" y="188640"/>
            <a:ext cx="7776864" cy="66693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62439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  <p:sndAc>
          <p:stSnd>
            <p:snd r:embed="rId4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F:\Новая папка (3)\SS900169_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0444" y="0"/>
            <a:ext cx="928296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407242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  <p:sndAc>
          <p:stSnd>
            <p:snd r:embed="rId4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1245">
              <a:srgbClr val="339933"/>
            </a:gs>
            <a:gs pos="94167">
              <a:srgbClr val="DDF11F"/>
            </a:gs>
            <a:gs pos="86000">
              <a:schemeClr val="accent6">
                <a:lumMod val="40000"/>
                <a:lumOff val="60000"/>
              </a:schemeClr>
            </a:gs>
          </a:gsLst>
          <a:path path="circle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Новая папка (3)\0913571e469c0112d78ae3f0b7f83f1a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071538" y="260648"/>
            <a:ext cx="7358082" cy="6597352"/>
          </a:xfrm>
          <a:prstGeom prst="ellipse">
            <a:avLst/>
          </a:prstGeom>
          <a:ln>
            <a:noFill/>
          </a:ln>
          <a:effectLst>
            <a:softEdge rad="112500"/>
          </a:effectLst>
          <a:extLst/>
        </p:spPr>
      </p:pic>
    </p:spTree>
    <p:extLst>
      <p:ext uri="{BB962C8B-B14F-4D97-AF65-F5344CB8AC3E}">
        <p14:creationId xmlns:p14="http://schemas.microsoft.com/office/powerpoint/2010/main" xmlns="" val="2597101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  <p:sndAc>
          <p:stSnd>
            <p:snd r:embed="rId4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1245">
              <a:schemeClr val="accent3">
                <a:lumMod val="20000"/>
                <a:lumOff val="80000"/>
              </a:schemeClr>
            </a:gs>
            <a:gs pos="53000">
              <a:srgbClr val="007033"/>
            </a:gs>
            <a:gs pos="35000">
              <a:schemeClr val="accent2">
                <a:lumMod val="60000"/>
                <a:lumOff val="40000"/>
              </a:schemeClr>
            </a:gs>
            <a:gs pos="94167">
              <a:srgbClr val="FFFF00"/>
            </a:gs>
            <a:gs pos="9583">
              <a:schemeClr val="bg2">
                <a:lumMod val="75000"/>
              </a:schemeClr>
            </a:gs>
            <a:gs pos="99583">
              <a:schemeClr val="bg2">
                <a:lumMod val="50000"/>
              </a:schemeClr>
            </a:gs>
            <a:gs pos="84000">
              <a:schemeClr val="accent2">
                <a:lumMod val="60000"/>
                <a:lumOff val="40000"/>
              </a:schemeClr>
            </a:gs>
          </a:gsLst>
          <a:path path="circle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F:\Новая папка (3)\imgpreview (13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755399"/>
            <a:ext cx="7546815" cy="5400600"/>
          </a:xfrm>
          <a:prstGeom prst="rect">
            <a:avLst/>
          </a:prstGeom>
          <a:solidFill>
            <a:schemeClr val="accent1"/>
          </a:solidFill>
          <a:ln>
            <a:solidFill>
              <a:srgbClr val="00B05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softEdge rad="317500"/>
          </a:effectLst>
          <a:extLst/>
        </p:spPr>
      </p:pic>
    </p:spTree>
    <p:extLst>
      <p:ext uri="{BB962C8B-B14F-4D97-AF65-F5344CB8AC3E}">
        <p14:creationId xmlns:p14="http://schemas.microsoft.com/office/powerpoint/2010/main" xmlns="" val="18017620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  <p:sndAc>
          <p:stSnd>
            <p:snd r:embed="rId4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9167">
              <a:schemeClr val="accent2">
                <a:lumMod val="60000"/>
                <a:lumOff val="40000"/>
              </a:schemeClr>
            </a:gs>
            <a:gs pos="93000">
              <a:schemeClr val="accent2">
                <a:lumMod val="20000"/>
                <a:lumOff val="80000"/>
              </a:schemeClr>
            </a:gs>
            <a:gs pos="72000">
              <a:schemeClr val="accent3">
                <a:lumMod val="40000"/>
                <a:lumOff val="60000"/>
              </a:schemeClr>
            </a:gs>
          </a:gsLst>
          <a:path path="circle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Новая папка (3)\74891001_4152860_5_2_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95589" y="445614"/>
            <a:ext cx="5715000" cy="5715000"/>
          </a:xfrm>
          <a:prstGeom prst="rect">
            <a:avLst/>
          </a:prstGeom>
          <a:ln>
            <a:noFill/>
          </a:ln>
          <a:effectLst>
            <a:outerShdw blurRad="1270000" dist="50800" dir="4800000" sx="99000" sy="99000" algn="ctr" rotWithShape="0">
              <a:schemeClr val="accent2">
                <a:lumMod val="20000"/>
                <a:lumOff val="80000"/>
                <a:alpha val="22000"/>
              </a:schemeClr>
            </a:outerShdw>
            <a:softEdge rad="635000"/>
          </a:effectLst>
          <a:scene3d>
            <a:camera prst="obliqueTopLeft"/>
            <a:lightRig rig="threePt" dir="t"/>
          </a:scene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348122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  <p:sndAc>
          <p:stSnd>
            <p:snd r:embed="rId4" name="chimes.wav"/>
          </p:stSnd>
        </p:sndAc>
      </p:transition>
    </mc:Choice>
    <mc:Fallback>
      <p:transition spd="slow">
        <p:dissolv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6250">
              <a:schemeClr val="accent2">
                <a:lumMod val="60000"/>
                <a:lumOff val="40000"/>
              </a:schemeClr>
            </a:gs>
            <a:gs pos="85839">
              <a:srgbClr val="FCD6CC"/>
            </a:gs>
            <a:gs pos="59167">
              <a:schemeClr val="accent1">
                <a:lumMod val="60000"/>
                <a:lumOff val="40000"/>
              </a:schemeClr>
            </a:gs>
            <a:gs pos="93000">
              <a:schemeClr val="accent2">
                <a:lumMod val="20000"/>
                <a:lumOff val="80000"/>
              </a:schemeClr>
            </a:gs>
            <a:gs pos="72000">
              <a:schemeClr val="accent3">
                <a:lumMod val="40000"/>
                <a:lumOff val="60000"/>
              </a:schemeClr>
            </a:gs>
          </a:gsLst>
          <a:path path="circle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699" y="2967335"/>
            <a:ext cx="84886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Загадки от Доброго гнома</a:t>
            </a:r>
            <a:endParaRPr lang="ru-RU" sz="5400" b="1" i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7696" y="2967335"/>
            <a:ext cx="84886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Загадки от Доброго гнома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3214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  <p:sndAc>
          <p:stSnd>
            <p:snd r:embed="rId3" name="chimes.wav"/>
          </p:stSnd>
        </p:sndAc>
      </p:transition>
    </mc:Choice>
    <mc:Fallback>
      <p:transition spd="slow">
        <p:checker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6000">
              <a:schemeClr val="accent1">
                <a:lumMod val="50000"/>
              </a:schemeClr>
            </a:gs>
            <a:gs pos="72000">
              <a:srgbClr val="FFC000">
                <a:lumMod val="65000"/>
                <a:lumOff val="35000"/>
              </a:srgbClr>
            </a:gs>
            <a:gs pos="80000">
              <a:schemeClr val="accent1">
                <a:lumMod val="98000"/>
                <a:alpha val="46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8460432" cy="2357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Нам </a:t>
            </a:r>
            <a:r>
              <a:rPr lang="ru-RU" sz="3200" b="1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запах свежести лесной </a:t>
            </a:r>
            <a:br>
              <a:rPr lang="ru-RU" sz="3200" b="1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3200" b="1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Приносит позднею весной </a:t>
            </a:r>
            <a:br>
              <a:rPr lang="ru-RU" sz="3200" b="1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3200" b="1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Цветок душистый, нежный, </a:t>
            </a:r>
            <a:br>
              <a:rPr lang="ru-RU" sz="3200" b="1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3200" b="1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Из кисти белоснежной.</a:t>
            </a:r>
            <a:endParaRPr lang="ru-RU" sz="3200" b="1" dirty="0">
              <a:solidFill>
                <a:schemeClr val="bg1"/>
              </a:solidFill>
              <a:ea typeface="Calibri"/>
              <a:cs typeface="Times New Roman"/>
            </a:endParaRPr>
          </a:p>
        </p:txBody>
      </p:sp>
      <p:pic>
        <p:nvPicPr>
          <p:cNvPr id="3074" name="Picture 2" descr="F:\Новая папка (3)\imgpreview (4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5" y="2605088"/>
            <a:ext cx="5040560" cy="37042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640477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  <p:sndAc>
          <p:stSnd>
            <p:snd r:embed="rId4" name="chimes.wav"/>
          </p:stSnd>
        </p:sndAc>
      </p:transition>
    </mc:Choice>
    <mc:Fallback>
      <p:transition spd="slow">
        <p:checker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000">
              <a:schemeClr val="accent4">
                <a:lumMod val="15000"/>
              </a:schemeClr>
            </a:gs>
            <a:gs pos="51688">
              <a:srgbClr val="B7E692"/>
            </a:gs>
            <a:gs pos="39000">
              <a:schemeClr val="accent1">
                <a:lumMod val="66000"/>
                <a:lumOff val="34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7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16632"/>
            <a:ext cx="7200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latin typeface="Times New Roman"/>
                <a:ea typeface="Calibri"/>
              </a:rPr>
              <a:t>Я шариком пушистым </a:t>
            </a:r>
            <a:br>
              <a:rPr lang="ru-RU" sz="3600" b="1" dirty="0">
                <a:solidFill>
                  <a:schemeClr val="bg1"/>
                </a:solidFill>
                <a:latin typeface="Times New Roman"/>
                <a:ea typeface="Calibri"/>
              </a:rPr>
            </a:br>
            <a:r>
              <a:rPr lang="ru-RU" sz="3600" b="1" dirty="0">
                <a:solidFill>
                  <a:schemeClr val="bg1"/>
                </a:solidFill>
                <a:latin typeface="Times New Roman"/>
                <a:ea typeface="Calibri"/>
              </a:rPr>
              <a:t>Белею в поле чистом, </a:t>
            </a:r>
            <a:br>
              <a:rPr lang="ru-RU" sz="3600" b="1" dirty="0">
                <a:solidFill>
                  <a:schemeClr val="bg1"/>
                </a:solidFill>
                <a:latin typeface="Times New Roman"/>
                <a:ea typeface="Calibri"/>
              </a:rPr>
            </a:br>
            <a:r>
              <a:rPr lang="ru-RU" sz="3600" b="1" dirty="0">
                <a:solidFill>
                  <a:schemeClr val="bg1"/>
                </a:solidFill>
                <a:latin typeface="Times New Roman"/>
                <a:ea typeface="Calibri"/>
              </a:rPr>
              <a:t>А дунул ветерок — </a:t>
            </a:r>
            <a:br>
              <a:rPr lang="ru-RU" sz="3600" b="1" dirty="0">
                <a:solidFill>
                  <a:schemeClr val="bg1"/>
                </a:solidFill>
                <a:latin typeface="Times New Roman"/>
                <a:ea typeface="Calibri"/>
              </a:rPr>
            </a:br>
            <a:r>
              <a:rPr lang="ru-RU" sz="3600" b="1" dirty="0">
                <a:solidFill>
                  <a:schemeClr val="bg1"/>
                </a:solidFill>
                <a:latin typeface="Times New Roman"/>
                <a:ea typeface="Calibri"/>
              </a:rPr>
              <a:t>Остался стебелёк. </a:t>
            </a:r>
            <a:endParaRPr lang="ru-RU" sz="3600" b="1" dirty="0">
              <a:solidFill>
                <a:schemeClr val="bg1"/>
              </a:solidFill>
            </a:endParaRPr>
          </a:p>
        </p:txBody>
      </p:sp>
      <p:pic>
        <p:nvPicPr>
          <p:cNvPr id="1027" name="Picture 3" descr="F:\Новая папка (3)\6103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99878" y="2701280"/>
            <a:ext cx="4762500" cy="3879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209863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4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6000">
              <a:schemeClr val="accent4">
                <a:lumMod val="75000"/>
              </a:schemeClr>
            </a:gs>
            <a:gs pos="49000">
              <a:schemeClr val="accent3">
                <a:lumMod val="85000"/>
              </a:schemeClr>
            </a:gs>
            <a:gs pos="39000">
              <a:schemeClr val="accent1">
                <a:lumMod val="66000"/>
                <a:lumOff val="34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7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764704"/>
            <a:ext cx="88569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323232"/>
                </a:solidFill>
                <a:latin typeface="Verdana"/>
                <a:ea typeface="Calibri"/>
                <a:cs typeface="Times New Roman"/>
              </a:rPr>
              <a:t> </a:t>
            </a:r>
            <a:r>
              <a:rPr lang="ru-RU" sz="4000" b="1" dirty="0">
                <a:solidFill>
                  <a:srgbClr val="FFFF00"/>
                </a:solidFill>
                <a:latin typeface="Times New Roman"/>
                <a:ea typeface="Calibri"/>
              </a:rPr>
              <a:t>Стоят в поле сестрички: </a:t>
            </a:r>
            <a:br>
              <a:rPr lang="ru-RU" sz="4000" b="1" dirty="0">
                <a:solidFill>
                  <a:srgbClr val="FFFF00"/>
                </a:solidFill>
                <a:latin typeface="Times New Roman"/>
                <a:ea typeface="Calibri"/>
              </a:rPr>
            </a:br>
            <a:r>
              <a:rPr lang="ru-RU" sz="4000" b="1" dirty="0">
                <a:solidFill>
                  <a:srgbClr val="FFFF00"/>
                </a:solidFill>
                <a:latin typeface="Times New Roman"/>
                <a:ea typeface="Calibri"/>
              </a:rPr>
              <a:t>Жёлтый глазок, белые реснички</a:t>
            </a:r>
            <a:endParaRPr lang="ru-RU" sz="4000" b="1" dirty="0">
              <a:solidFill>
                <a:srgbClr val="FFFF00"/>
              </a:solidFill>
            </a:endParaRPr>
          </a:p>
        </p:txBody>
      </p:sp>
      <p:pic>
        <p:nvPicPr>
          <p:cNvPr id="2050" name="Picture 2" descr="F:\Новая папка (3)\1247068949_flow2-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492896"/>
            <a:ext cx="4680520" cy="40190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817052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4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6000">
              <a:schemeClr val="accent3">
                <a:lumMod val="60000"/>
                <a:lumOff val="40000"/>
              </a:schemeClr>
            </a:gs>
            <a:gs pos="85000">
              <a:schemeClr val="accent4">
                <a:lumMod val="60000"/>
                <a:lumOff val="40000"/>
              </a:schemeClr>
            </a:gs>
            <a:gs pos="53000">
              <a:schemeClr val="accent2">
                <a:lumMod val="60000"/>
                <a:lumOff val="4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08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Новая папка (3)\5252217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8483" y="241354"/>
            <a:ext cx="7560840" cy="661664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417102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  <p:sndAc>
          <p:stSnd>
            <p:snd r:embed="rId5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9000">
              <a:schemeClr val="bg2">
                <a:lumMod val="90000"/>
              </a:schemeClr>
            </a:gs>
            <a:gs pos="84000">
              <a:schemeClr val="accent3">
                <a:lumMod val="85000"/>
              </a:schemeClr>
            </a:gs>
            <a:gs pos="49000">
              <a:schemeClr val="accent1">
                <a:lumMod val="66000"/>
                <a:lumOff val="34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7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764704"/>
            <a:ext cx="88569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323232"/>
                </a:solidFill>
                <a:latin typeface="Verdana"/>
                <a:ea typeface="Calibri"/>
                <a:cs typeface="Times New Roman"/>
              </a:rPr>
              <a:t> 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435383"/>
            <a:ext cx="6768752" cy="2357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Каждый, думаю, узнает, </a:t>
            </a:r>
            <a:br>
              <a:rPr lang="ru-RU" sz="32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32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Если в поле побывает, </a:t>
            </a:r>
            <a:br>
              <a:rPr lang="ru-RU" sz="32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32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Этот синенький цветок, </a:t>
            </a:r>
            <a:br>
              <a:rPr lang="ru-RU" sz="32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32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Всем известный </a:t>
            </a:r>
            <a:r>
              <a:rPr lang="ru-RU" sz="32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… </a:t>
            </a:r>
            <a:endParaRPr lang="ru-RU" sz="3200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pic>
        <p:nvPicPr>
          <p:cNvPr id="4098" name="Picture 2" descr="F:\Новая папка (3)\80128912_77074351_1202813822138416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03748" y="2716937"/>
            <a:ext cx="4608512" cy="33039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913341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4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9000">
              <a:schemeClr val="accent2">
                <a:lumMod val="40000"/>
                <a:lumOff val="60000"/>
              </a:schemeClr>
            </a:gs>
            <a:gs pos="84000">
              <a:schemeClr val="accent3">
                <a:lumMod val="85000"/>
              </a:schemeClr>
            </a:gs>
            <a:gs pos="49000">
              <a:schemeClr val="accent1">
                <a:lumMod val="66000"/>
                <a:lumOff val="34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7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Новая папка (3)\74891001_4152860_5_2_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04644" y="260648"/>
            <a:ext cx="5715000" cy="5715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003140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  <p:sndAc>
          <p:stSnd>
            <p:snd r:embed="rId4" name="chimes.wav"/>
          </p:stSnd>
        </p:sndAc>
      </p:transition>
    </mc:Choice>
    <mc:Fallback>
      <p:transition spd="slow">
        <p:blinds dir="vert"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9167">
              <a:schemeClr val="bg2">
                <a:lumMod val="50000"/>
              </a:schemeClr>
            </a:gs>
            <a:gs pos="79188">
              <a:schemeClr val="accent1">
                <a:lumMod val="60000"/>
                <a:lumOff val="40000"/>
              </a:schemeClr>
            </a:gs>
            <a:gs pos="56000">
              <a:schemeClr val="bg2">
                <a:lumMod val="9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7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Новая папка (3)\imgpreview (5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4654" y="408321"/>
            <a:ext cx="7632848" cy="56166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838650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4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000">
              <a:schemeClr val="accent6">
                <a:lumMod val="60000"/>
                <a:lumOff val="40000"/>
              </a:schemeClr>
            </a:gs>
            <a:gs pos="79000">
              <a:schemeClr val="accent2">
                <a:lumMod val="60000"/>
                <a:lumOff val="40000"/>
              </a:schemeClr>
            </a:gs>
            <a:gs pos="56000">
              <a:schemeClr val="accent4">
                <a:lumMod val="75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7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Новая папка (3)\0d19729fb8264b01431e46d3e4d30c1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95536" y="332656"/>
            <a:ext cx="8496944" cy="66693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471265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4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9167">
              <a:schemeClr val="bg2">
                <a:lumMod val="50000"/>
              </a:schemeClr>
            </a:gs>
            <a:gs pos="79188">
              <a:schemeClr val="accent1">
                <a:lumMod val="60000"/>
                <a:lumOff val="40000"/>
              </a:schemeClr>
            </a:gs>
            <a:gs pos="56000">
              <a:schemeClr val="bg2">
                <a:lumMod val="9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7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22027" y="1772816"/>
            <a:ext cx="7465249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 </a:t>
            </a:r>
          </a:p>
          <a:p>
            <a:pPr algn="ctr"/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«Четвертый лишний»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06353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9167">
              <a:schemeClr val="accent2">
                <a:lumMod val="20000"/>
                <a:lumOff val="80000"/>
              </a:schemeClr>
            </a:gs>
            <a:gs pos="79188">
              <a:schemeClr val="accent1">
                <a:lumMod val="60000"/>
                <a:lumOff val="40000"/>
              </a:schemeClr>
            </a:gs>
            <a:gs pos="56000">
              <a:schemeClr val="accent3">
                <a:lumMod val="20000"/>
                <a:lumOff val="8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7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Новая папка (3)\iMITV6KO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332655"/>
            <a:ext cx="3744416" cy="270723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Новая папка (3)\0c1d81764f2e788bb454a499fa3c970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4698176" y="3415300"/>
            <a:ext cx="3457103" cy="270723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:\Новая папка (3)\imgpreview (6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4635" y="3428999"/>
            <a:ext cx="3755357" cy="269353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F:\Новая папка (3)\1191870750_g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0784" y="332655"/>
            <a:ext cx="3457105" cy="274318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 2"/>
          <p:cNvSpPr/>
          <p:nvPr/>
        </p:nvSpPr>
        <p:spPr>
          <a:xfrm>
            <a:off x="755576" y="2125489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1</a:t>
            </a:r>
            <a:endParaRPr lang="ru-RU" sz="3600" dirty="0"/>
          </a:p>
        </p:txBody>
      </p:sp>
      <p:sp>
        <p:nvSpPr>
          <p:cNvPr id="4" name="Блок-схема: узел 3"/>
          <p:cNvSpPr/>
          <p:nvPr/>
        </p:nvSpPr>
        <p:spPr>
          <a:xfrm>
            <a:off x="4716014" y="2289855"/>
            <a:ext cx="792089" cy="76247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2</a:t>
            </a:r>
            <a:endParaRPr lang="ru-RU" sz="2400" b="1" dirty="0"/>
          </a:p>
        </p:txBody>
      </p:sp>
      <p:sp>
        <p:nvSpPr>
          <p:cNvPr id="5" name="Блок-схема: узел 4"/>
          <p:cNvSpPr/>
          <p:nvPr/>
        </p:nvSpPr>
        <p:spPr>
          <a:xfrm>
            <a:off x="1043608" y="5661248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1043608" y="5805264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>
            <a:off x="724462" y="5031648"/>
            <a:ext cx="976627" cy="90981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3</a:t>
            </a:r>
          </a:p>
        </p:txBody>
      </p:sp>
      <p:sp>
        <p:nvSpPr>
          <p:cNvPr id="9" name="Блок-схема: узел 8"/>
          <p:cNvSpPr/>
          <p:nvPr/>
        </p:nvSpPr>
        <p:spPr>
          <a:xfrm>
            <a:off x="4667434" y="5252059"/>
            <a:ext cx="889248" cy="86409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4</a:t>
            </a:r>
            <a:endParaRPr lang="ru-RU" sz="32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687813" y="2628191"/>
            <a:ext cx="2097641" cy="424134"/>
          </a:xfrm>
          <a:prstGeom prst="rect">
            <a:avLst/>
          </a:prstGeom>
          <a:solidFill>
            <a:srgbClr val="FEE2F6"/>
          </a:solidFill>
          <a:ln>
            <a:solidFill>
              <a:srgbClr val="FEE2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</a:rPr>
              <a:t>Роза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508102" y="2582689"/>
            <a:ext cx="2880322" cy="4572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3600" b="1" i="1" dirty="0" smtClean="0">
                <a:ln/>
                <a:solidFill>
                  <a:srgbClr val="FFFF00"/>
                </a:solidFill>
              </a:rPr>
              <a:t>Одуванчик</a:t>
            </a:r>
            <a:endParaRPr lang="ru-RU" sz="3600" b="1" i="1" dirty="0">
              <a:ln/>
              <a:solidFill>
                <a:srgbClr val="FFFF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547664" y="5898722"/>
            <a:ext cx="2654887" cy="629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E5A40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Нарцисс</a:t>
            </a:r>
            <a:endParaRPr lang="ru-RU" sz="4000" b="1" i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E5A401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553654" y="5780805"/>
            <a:ext cx="2592288" cy="57862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Гладиолус</a:t>
            </a:r>
            <a:endParaRPr lang="ru-RU" sz="40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40730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  <p:sndAc>
          <p:stSnd>
            <p:snd r:embed="rId7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2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 animBg="1"/>
      <p:bldP spid="9" grpId="0" animBg="1"/>
      <p:bldP spid="11" grpId="0" animBg="1"/>
      <p:bldP spid="12" grpId="0" animBg="1"/>
      <p:bldP spid="14" grpId="0" build="p" animBg="1"/>
      <p:bldP spid="1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000">
              <a:schemeClr val="accent6">
                <a:lumMod val="60000"/>
                <a:lumOff val="40000"/>
              </a:schemeClr>
            </a:gs>
            <a:gs pos="79000">
              <a:schemeClr val="accent2">
                <a:lumMod val="60000"/>
                <a:lumOff val="40000"/>
              </a:schemeClr>
            </a:gs>
            <a:gs pos="56000">
              <a:schemeClr val="accent4">
                <a:lumMod val="75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7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Новая папка (3)\0d19729fb8264b01431e46d3e4d30c1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907704" y="188640"/>
            <a:ext cx="5616624" cy="608381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46730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  <p:sndAc>
          <p:stSnd>
            <p:snd r:embed="rId4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9167">
              <a:srgbClr val="007033"/>
            </a:gs>
            <a:gs pos="79188">
              <a:srgbClr val="FFFF00"/>
            </a:gs>
            <a:gs pos="56000">
              <a:schemeClr val="accent3">
                <a:lumMod val="20000"/>
                <a:lumOff val="80000"/>
              </a:schemeClr>
            </a:gs>
            <a:gs pos="95000">
              <a:schemeClr val="bg1"/>
            </a:gs>
          </a:gsLst>
          <a:lin ang="7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1014" y="2967335"/>
            <a:ext cx="816197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i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Лесная школа ТЕТУШКИ совы</a:t>
            </a:r>
            <a:endParaRPr lang="ru-RU" sz="4400" b="1" i="1" cap="all" spc="0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602529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9167">
              <a:srgbClr val="007033"/>
            </a:gs>
            <a:gs pos="83000">
              <a:srgbClr val="FFFF00"/>
            </a:gs>
            <a:gs pos="91000">
              <a:schemeClr val="accent3">
                <a:lumMod val="36000"/>
                <a:lumOff val="64000"/>
                <a:alpha val="1000"/>
              </a:schemeClr>
            </a:gs>
          </a:gsLst>
          <a:lin ang="7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Новая папка (3)\98816_02_w464_h260_f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2382" y="159023"/>
            <a:ext cx="7879235" cy="56166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78214" y="5791964"/>
            <a:ext cx="6387582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prstTxWarp prst="textDeflateBottom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rgbClr val="007033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Уроки Тетушки Совы</a:t>
            </a:r>
            <a:endParaRPr lang="ru-RU" sz="5400" b="1" dirty="0">
              <a:ln w="10541" cmpd="sng">
                <a:solidFill>
                  <a:srgbClr val="007033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33228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u"/>
        <p:sndAc>
          <p:stSnd>
            <p:snd r:embed="rId4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8319">
              <a:schemeClr val="accent2">
                <a:lumMod val="20000"/>
                <a:lumOff val="80000"/>
              </a:schemeClr>
            </a:gs>
            <a:gs pos="29167">
              <a:schemeClr val="accent1">
                <a:lumMod val="60000"/>
                <a:lumOff val="40000"/>
              </a:schemeClr>
            </a:gs>
            <a:gs pos="83000">
              <a:srgbClr val="FFFF00"/>
            </a:gs>
            <a:gs pos="91000">
              <a:schemeClr val="accent3">
                <a:lumMod val="36000"/>
                <a:lumOff val="64000"/>
                <a:alpha val="1000"/>
              </a:schemeClr>
            </a:gs>
          </a:gsLst>
          <a:lin ang="7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44023" y="2967335"/>
            <a:ext cx="6559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548680"/>
            <a:ext cx="7488831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20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МАК</a:t>
            </a:r>
            <a:endParaRPr lang="ru-RU" sz="12000" b="1" cap="none" spc="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00130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331640" y="3110299"/>
            <a:ext cx="2160240" cy="2107178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740273" y="3097545"/>
            <a:ext cx="2055863" cy="211993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6084167" y="3105393"/>
            <a:ext cx="2160239" cy="2112083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9" name="Picture 3" descr="F:\Новая папка (3)\VR_gallery_foto_1984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1793" y="548680"/>
            <a:ext cx="7416823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45040779"/>
      </p:ext>
    </p:extLst>
  </p:cSld>
  <p:clrMapOvr>
    <a:masterClrMapping/>
  </p:clrMapOvr>
  <p:transition spd="slow">
    <p:wedg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6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8" grpId="0" animBg="1"/>
      <p:bldP spid="15" grpId="0" animBg="1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75000"/>
              </a:schemeClr>
            </a:gs>
            <a:gs pos="50000">
              <a:schemeClr val="accent3">
                <a:lumMod val="20000"/>
                <a:lumOff val="80000"/>
              </a:schemeClr>
            </a:gs>
            <a:gs pos="100000">
              <a:schemeClr val="accent1">
                <a:lumMod val="5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Новая папка (3)\1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428537"/>
            <a:ext cx="7781136" cy="57010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51980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  <p:sndAc>
          <p:stSnd>
            <p:snd r:embed="rId4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8319">
              <a:schemeClr val="accent2">
                <a:lumMod val="20000"/>
                <a:lumOff val="80000"/>
              </a:schemeClr>
            </a:gs>
            <a:gs pos="29167">
              <a:schemeClr val="accent1">
                <a:lumMod val="60000"/>
                <a:lumOff val="40000"/>
              </a:schemeClr>
            </a:gs>
            <a:gs pos="83000">
              <a:srgbClr val="FFFF00"/>
            </a:gs>
            <a:gs pos="91000">
              <a:schemeClr val="accent3">
                <a:lumMod val="36000"/>
                <a:lumOff val="64000"/>
                <a:alpha val="1000"/>
              </a:schemeClr>
            </a:gs>
          </a:gsLst>
          <a:lin ang="7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548680"/>
            <a:ext cx="6696743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2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Роза</a:t>
            </a:r>
            <a:endParaRPr lang="ru-RU" sz="120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43808" y="3068960"/>
            <a:ext cx="1944216" cy="19075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69267" y="3068960"/>
            <a:ext cx="1994520" cy="1907557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995119" y="3077525"/>
            <a:ext cx="1922512" cy="189899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935132" y="3077524"/>
            <a:ext cx="1869116" cy="1898993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4" name="Picture 4" descr="F:\Новая папка (3)\71726677_509769770_b462402574_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666111" cy="611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861833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  <p:sndAc>
          <p:stSnd>
            <p:snd r:embed="rId4" name="chimes.wav"/>
          </p:stSnd>
        </p:sndAc>
      </p:transition>
    </mc:Choice>
    <mc:Fallback>
      <p:transition spd="slow">
        <p:dissolv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9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5" grpId="0" animBg="1"/>
      <p:bldP spid="5" grpId="1" animBg="1"/>
      <p:bldP spid="6" grpId="0" animBg="1"/>
      <p:bldP spid="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9167">
              <a:srgbClr val="007033"/>
            </a:gs>
            <a:gs pos="83000">
              <a:srgbClr val="FFFF00"/>
            </a:gs>
            <a:gs pos="91000">
              <a:schemeClr val="accent3">
                <a:lumMod val="36000"/>
                <a:lumOff val="64000"/>
                <a:alpha val="1000"/>
              </a:schemeClr>
            </a:gs>
          </a:gsLst>
          <a:lin ang="7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Новая папка (3)\98816_02_w464_h260_f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2382" y="159023"/>
            <a:ext cx="7879235" cy="56166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78214" y="5791964"/>
            <a:ext cx="6794186" cy="92333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prstTxWarp prst="textDeflateBottom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rgbClr val="007033"/>
                  </a:solidFill>
                  <a:prstDash val="solid"/>
                </a:ln>
                <a:gradFill>
                  <a:gsLst>
                    <a:gs pos="0">
                      <a:srgbClr val="7FD13B">
                        <a:tint val="40000"/>
                        <a:satMod val="250000"/>
                      </a:srgbClr>
                    </a:gs>
                    <a:gs pos="9000">
                      <a:srgbClr val="7FD13B">
                        <a:tint val="52000"/>
                        <a:satMod val="300000"/>
                      </a:srgbClr>
                    </a:gs>
                    <a:gs pos="50000">
                      <a:srgbClr val="7FD13B">
                        <a:shade val="20000"/>
                        <a:satMod val="300000"/>
                      </a:srgbClr>
                    </a:gs>
                    <a:gs pos="79000">
                      <a:srgbClr val="7FD13B">
                        <a:tint val="52000"/>
                        <a:satMod val="300000"/>
                      </a:srgbClr>
                    </a:gs>
                    <a:gs pos="100000">
                      <a:srgbClr val="7FD13B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Уроки Тетушки Совы</a:t>
            </a:r>
            <a:endParaRPr lang="ru-RU" sz="5400" b="1" dirty="0">
              <a:ln w="10541" cmpd="sng">
                <a:solidFill>
                  <a:srgbClr val="007033"/>
                </a:solidFill>
                <a:prstDash val="solid"/>
              </a:ln>
              <a:gradFill>
                <a:gsLst>
                  <a:gs pos="0">
                    <a:srgbClr val="7FD13B">
                      <a:tint val="40000"/>
                      <a:satMod val="250000"/>
                    </a:srgbClr>
                  </a:gs>
                  <a:gs pos="9000">
                    <a:srgbClr val="7FD13B">
                      <a:tint val="52000"/>
                      <a:satMod val="300000"/>
                    </a:srgbClr>
                  </a:gs>
                  <a:gs pos="50000">
                    <a:srgbClr val="7FD13B">
                      <a:shade val="20000"/>
                      <a:satMod val="300000"/>
                    </a:srgbClr>
                  </a:gs>
                  <a:gs pos="79000">
                    <a:srgbClr val="7FD13B">
                      <a:tint val="52000"/>
                      <a:satMod val="300000"/>
                    </a:srgbClr>
                  </a:gs>
                  <a:gs pos="100000">
                    <a:srgbClr val="7FD13B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100771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  <p:sndAc>
          <p:stSnd>
            <p:snd r:embed="rId4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5833">
              <a:srgbClr val="00B050"/>
            </a:gs>
            <a:gs pos="38319">
              <a:schemeClr val="accent2">
                <a:lumMod val="40000"/>
                <a:lumOff val="60000"/>
              </a:schemeClr>
            </a:gs>
            <a:gs pos="29167">
              <a:schemeClr val="accent1">
                <a:lumMod val="60000"/>
                <a:lumOff val="40000"/>
              </a:schemeClr>
            </a:gs>
            <a:gs pos="83000">
              <a:srgbClr val="FFFF00"/>
            </a:gs>
            <a:gs pos="91000">
              <a:srgbClr val="FF9900"/>
            </a:gs>
          </a:gsLst>
          <a:lin ang="7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:\Новая папка (3)\1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3508" y="548680"/>
            <a:ext cx="7434916" cy="54726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499423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  <p:sndAc>
          <p:stSnd>
            <p:snd r:embed="rId4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F:\Новая папка (3)\SS900169_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0444" y="0"/>
            <a:ext cx="928296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186047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  <p:sndAc>
          <p:stSnd>
            <p:snd r:embed="rId4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1245">
              <a:srgbClr val="339933"/>
            </a:gs>
            <a:gs pos="94167">
              <a:srgbClr val="DDF11F"/>
            </a:gs>
            <a:gs pos="86000">
              <a:schemeClr val="accent6">
                <a:lumMod val="40000"/>
                <a:lumOff val="60000"/>
              </a:schemeClr>
            </a:gs>
          </a:gsLst>
          <a:path path="circle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Новая папка (3)\0913571e469c0112d78ae3f0b7f83f1a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66056" y="404664"/>
            <a:ext cx="7392092" cy="6597352"/>
          </a:xfrm>
          <a:prstGeom prst="ellipse">
            <a:avLst/>
          </a:prstGeom>
          <a:ln>
            <a:noFill/>
          </a:ln>
          <a:effectLst>
            <a:softEdge rad="112500"/>
          </a:effectLst>
          <a:extLst/>
        </p:spPr>
      </p:pic>
    </p:spTree>
    <p:extLst>
      <p:ext uri="{BB962C8B-B14F-4D97-AF65-F5344CB8AC3E}">
        <p14:creationId xmlns:p14="http://schemas.microsoft.com/office/powerpoint/2010/main" xmlns="" val="36712753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ripple dir="lu"/>
        <p:sndAc>
          <p:stSnd>
            <p:snd r:embed="rId4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:\Новая папка (3)\1233557092.jpe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-145510" y="0"/>
            <a:ext cx="9279701" cy="6825030"/>
          </a:xfrm>
          <a:prstGeom prst="rect">
            <a:avLst/>
          </a:prstGeom>
          <a:noFill/>
          <a:ln>
            <a:solidFill>
              <a:srgbClr val="FEE2F6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028251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  <p:sndAc>
          <p:stSnd>
            <p:snd r:embed="rId4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:\Новая папка (3)\iNSTN0J8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738643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  <p:sndAc>
          <p:stSnd>
            <p:snd r:embed="rId4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F:\Новая папка (3)\imgpreview (6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943214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  <p:sndAc>
          <p:stSnd>
            <p:snd r:embed="rId4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F:\Новая папка (3)\imgpreview (14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9326" y="0"/>
            <a:ext cx="91633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969995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  <p:sndAc>
          <p:stSnd>
            <p:snd r:embed="rId4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F:\Новая папка (3)\0b03b52299439c30b35c604d0e32f09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645" y="0"/>
            <a:ext cx="9185688" cy="6860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866354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  <p:sndAc>
          <p:stSnd>
            <p:snd r:embed="rId4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accent3">
                <a:lumMod val="20000"/>
                <a:lumOff val="80000"/>
              </a:schemeClr>
            </a:gs>
            <a:gs pos="100000">
              <a:schemeClr val="accent1">
                <a:lumMod val="1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Новая папка (3)\6103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424936" cy="61926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470441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  <p:sndAc>
          <p:stSnd>
            <p:snd r:embed="rId4" name="chimes.wav"/>
          </p:stSnd>
        </p:sndAc>
      </p:transition>
    </mc:Choice>
    <mc:Fallback>
      <p:transition spd="slow">
        <p:blinds dir="vert"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5000">
              <a:schemeClr val="accent1">
                <a:lumMod val="60000"/>
                <a:lumOff val="40000"/>
              </a:schemeClr>
            </a:gs>
            <a:gs pos="64594">
              <a:schemeClr val="accent1">
                <a:lumMod val="20000"/>
                <a:lumOff val="80000"/>
              </a:schemeClr>
            </a:gs>
            <a:gs pos="45007">
              <a:schemeClr val="accent3">
                <a:lumMod val="20000"/>
                <a:lumOff val="80000"/>
              </a:schemeClr>
            </a:gs>
            <a:gs pos="100000">
              <a:schemeClr val="bg1"/>
            </a:gs>
            <a:gs pos="15833">
              <a:schemeClr val="bg2"/>
            </a:gs>
            <a:gs pos="38319">
              <a:schemeClr val="accent3">
                <a:lumMod val="20000"/>
                <a:lumOff val="80000"/>
              </a:schemeClr>
            </a:gs>
          </a:gsLst>
          <a:lin ang="7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80920" cy="115212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Знай и береги то, что окружает тебя, милый друг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И пусть мир будет похож на цветной луг.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5013176"/>
            <a:ext cx="8208912" cy="1584176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ru-RU" sz="9600" b="1" i="1" dirty="0">
                <a:solidFill>
                  <a:srgbClr val="0070C0"/>
                </a:solidFill>
              </a:rPr>
              <a:t>На этом наше занятие заканчивается. Помните ребята, что миром правит красота. Будьте добры, любите мир. И пусть на нашей земле растут цветы, поют птицы. Пусть процветает вежливость, любовь, доброта и конечно же дружба.</a:t>
            </a:r>
            <a:endParaRPr lang="ru-RU" sz="9600" b="1" dirty="0">
              <a:solidFill>
                <a:srgbClr val="0070C0"/>
              </a:solidFill>
            </a:endParaRPr>
          </a:p>
          <a:p>
            <a:pPr algn="ctr"/>
            <a:r>
              <a:rPr lang="ru-RU" sz="9600" b="1" i="1" dirty="0">
                <a:solidFill>
                  <a:srgbClr val="0070C0"/>
                </a:solidFill>
              </a:rPr>
              <a:t> </a:t>
            </a:r>
            <a:endParaRPr lang="ru-RU" sz="9600" b="1" dirty="0">
              <a:solidFill>
                <a:srgbClr val="0070C0"/>
              </a:solidFill>
            </a:endParaRPr>
          </a:p>
          <a:p>
            <a:pPr algn="ctr"/>
            <a:r>
              <a:rPr lang="ru-RU" sz="2400" i="1" dirty="0"/>
              <a:t> </a:t>
            </a:r>
            <a:endParaRPr lang="ru-RU" sz="2400" dirty="0"/>
          </a:p>
          <a:p>
            <a:r>
              <a:rPr lang="ru-RU" i="1" dirty="0"/>
              <a:t> </a:t>
            </a:r>
            <a:endParaRPr lang="ru-RU" dirty="0"/>
          </a:p>
          <a:p>
            <a:endParaRPr lang="ru-RU" dirty="0"/>
          </a:p>
        </p:txBody>
      </p:sp>
      <p:pic>
        <p:nvPicPr>
          <p:cNvPr id="16386" name="Picture 2" descr="F:\фотосессия\IMG_9578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772816"/>
            <a:ext cx="4104456" cy="32832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3" descr="F:\Новая папка (3)\94518296_5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548680"/>
            <a:ext cx="8391578" cy="6093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755094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  <p:sndAc>
          <p:stSnd>
            <p:snd r:embed="rId5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50" autoRev="1" fill="remove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7" dur="250" autoRev="1" fill="remove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8" dur="250" autoRev="1" fill="remove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250" autoRev="1" fill="remove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" dur="250" autoRev="1" fill="remove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4" dur="250" autoRev="1" fill="remove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5" dur="250" autoRev="1" fill="remove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250" autoRev="1" fill="remove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250" autoRev="1" fill="remove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1" dur="250" autoRev="1" fill="remove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" autoRev="1" fill="remove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" autoRev="1" fill="remove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250" autoRev="1" fill="remove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8" dur="250" autoRev="1" fill="remove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9" dur="250" autoRev="1" fill="remove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autoRev="1" fill="remove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F:\Новая папка (3)\imgpreview (15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764704"/>
            <a:ext cx="6768752" cy="504055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58320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  <p:sndAc>
          <p:stSnd>
            <p:snd r:embed="rId4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>
                <a:lumMod val="75000"/>
                <a:lumOff val="25000"/>
              </a:schemeClr>
            </a:gs>
            <a:gs pos="59000">
              <a:schemeClr val="accent3">
                <a:lumMod val="20000"/>
                <a:lumOff val="80000"/>
              </a:schemeClr>
            </a:gs>
            <a:gs pos="84000">
              <a:schemeClr val="accent3">
                <a:lumMod val="40000"/>
                <a:lumOff val="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F:\фотосессия\IMG_9592(1)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1" b="-5081"/>
          <a:stretch/>
        </p:blipFill>
        <p:spPr bwMode="auto">
          <a:xfrm>
            <a:off x="1571604" y="332656"/>
            <a:ext cx="6429420" cy="51257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07404" y="5188202"/>
            <a:ext cx="62199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Первые листочки</a:t>
            </a:r>
            <a:endParaRPr lang="ru-RU" sz="5400" b="1" i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16188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  <p:sndAc>
          <p:stSnd>
            <p:snd r:embed="rId4" name="chimes.wav"/>
          </p:stSnd>
        </p:sndAc>
      </p:transition>
    </mc:Choice>
    <mc:Fallback>
      <p:transition spd="slow">
        <p:checker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0000"/>
            </a:gs>
            <a:gs pos="59000">
              <a:srgbClr val="FFFF00"/>
            </a:gs>
            <a:gs pos="84000">
              <a:schemeClr val="accent1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Новая папка (3)\94892509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47556"/>
            <a:ext cx="4536504" cy="51256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5373216"/>
            <a:ext cx="842493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Первые цветы</a:t>
            </a:r>
            <a:endParaRPr lang="ru-RU" sz="54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526346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  <p:sndAc>
          <p:stSnd>
            <p:snd r:embed="rId4" name="chimes.wav"/>
          </p:stSnd>
        </p:sndAc>
      </p:transition>
    </mc:Choice>
    <mc:Fallback>
      <p:transition spd="slow">
        <p:checker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mph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2000">
              <a:srgbClr val="FFFF00"/>
            </a:gs>
            <a:gs pos="84000">
              <a:schemeClr val="bg1">
                <a:lumMod val="5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Новая папка (3)\0d19729fb8264b01431e46d3e4d30c1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7" y="578821"/>
            <a:ext cx="7776864" cy="59046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29351" y="908720"/>
            <a:ext cx="44598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Первые птицы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46377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  <p:sndAc>
          <p:stSnd>
            <p:snd r:embed="rId4" name="chimes.wav"/>
          </p:stSnd>
        </p:sndAc>
      </p:transition>
    </mc:Choice>
    <mc:Fallback>
      <p:transition spd="slow">
        <p:checker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1000">
              <a:schemeClr val="bg2">
                <a:lumMod val="50000"/>
              </a:schemeClr>
            </a:gs>
            <a:gs pos="71245">
              <a:schemeClr val="bg1">
                <a:lumMod val="95000"/>
              </a:schemeClr>
            </a:gs>
            <a:gs pos="94167">
              <a:schemeClr val="bg1">
                <a:alpha val="8000"/>
                <a:lumMod val="94000"/>
              </a:schemeClr>
            </a:gs>
            <a:gs pos="86000">
              <a:schemeClr val="accent6">
                <a:lumMod val="40000"/>
                <a:lumOff val="60000"/>
              </a:schemeClr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F:\Новая папка (3)\1358864292_belyj-golu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7429" y="187055"/>
            <a:ext cx="8382000" cy="6286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656305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  <p:sndAc>
          <p:stSnd>
            <p:snd r:embed="rId4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1000">
              <a:schemeClr val="bg2">
                <a:lumMod val="50000"/>
              </a:schemeClr>
            </a:gs>
            <a:gs pos="71245">
              <a:srgbClr val="FFFF00"/>
            </a:gs>
            <a:gs pos="94167">
              <a:schemeClr val="accent2">
                <a:lumMod val="20000"/>
                <a:lumOff val="80000"/>
              </a:schemeClr>
            </a:gs>
            <a:gs pos="86000">
              <a:schemeClr val="accent6">
                <a:lumMod val="40000"/>
                <a:lumOff val="60000"/>
              </a:schemeClr>
            </a:gs>
          </a:gsLst>
          <a:path path="circle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090172"/>
            <a:ext cx="828092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5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Путешествие в Сказочное </a:t>
            </a:r>
          </a:p>
          <a:p>
            <a:pPr algn="ctr"/>
            <a:r>
              <a:rPr lang="ru-RU" sz="5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королевство к Фее Цветов</a:t>
            </a:r>
            <a:endParaRPr lang="ru-RU" sz="54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318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950</TotalTime>
  <Words>142</Words>
  <Application>Microsoft Office PowerPoint</Application>
  <PresentationFormat>Экран (4:3)</PresentationFormat>
  <Paragraphs>37</Paragraphs>
  <Slides>41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41</vt:i4>
      </vt:variant>
    </vt:vector>
  </HeadingPairs>
  <TitlesOfParts>
    <vt:vector size="46" baseType="lpstr">
      <vt:lpstr>Тема Office</vt:lpstr>
      <vt:lpstr>1_Тема Office</vt:lpstr>
      <vt:lpstr>2_Тема Office</vt:lpstr>
      <vt:lpstr>3_Тема Office</vt:lpstr>
      <vt:lpstr>4_Тема Office</vt:lpstr>
      <vt:lpstr>Как прекрасен мир вокруг!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Знай и береги то, что окружает тебя, милый друг И пусть мир будет похож на цветной луг.</vt:lpstr>
      <vt:lpstr>Слайд 41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GAZETA</dc:creator>
  <cp:lastModifiedBy>дом</cp:lastModifiedBy>
  <cp:revision>66</cp:revision>
  <dcterms:created xsi:type="dcterms:W3CDTF">2014-04-23T14:38:22Z</dcterms:created>
  <dcterms:modified xsi:type="dcterms:W3CDTF">2015-10-06T19:43:07Z</dcterms:modified>
</cp:coreProperties>
</file>