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72" r:id="rId1"/>
  </p:sldMasterIdLst>
  <p:notesMasterIdLst>
    <p:notesMasterId r:id="rId24"/>
  </p:notesMasterIdLst>
  <p:sldIdLst>
    <p:sldId id="257" r:id="rId2"/>
    <p:sldId id="280" r:id="rId3"/>
    <p:sldId id="259" r:id="rId4"/>
    <p:sldId id="260" r:id="rId5"/>
    <p:sldId id="263" r:id="rId6"/>
    <p:sldId id="262" r:id="rId7"/>
    <p:sldId id="274" r:id="rId8"/>
    <p:sldId id="264" r:id="rId9"/>
    <p:sldId id="266" r:id="rId10"/>
    <p:sldId id="267" r:id="rId11"/>
    <p:sldId id="282" r:id="rId12"/>
    <p:sldId id="268" r:id="rId13"/>
    <p:sldId id="273" r:id="rId14"/>
    <p:sldId id="277" r:id="rId15"/>
    <p:sldId id="278" r:id="rId16"/>
    <p:sldId id="279" r:id="rId17"/>
    <p:sldId id="269" r:id="rId18"/>
    <p:sldId id="281" r:id="rId19"/>
    <p:sldId id="276" r:id="rId20"/>
    <p:sldId id="270" r:id="rId21"/>
    <p:sldId id="271" r:id="rId22"/>
    <p:sldId id="27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E80136-8271-461B-A0AA-00D1A5761A82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424B70-B8CB-41C6-8D67-CEFF95ADAF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424B70-B8CB-41C6-8D67-CEFF95ADAF6B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file:///C:\Users\DNS\Desktop\&#1053;&#1086;&#1074;&#1072;&#1103;%20&#1087;&#1072;&#1087;&#1082;&#1072;%20(2)\27122012_0_3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file:///C:\Users\DNS\Desktop\&#1042;%20&#1073;&#1083;&#1080;&#1078;&#1072;&#1081;&#1096;&#1077;&#1077;%20&#1074;&#1088;&#1077;&#1084;&#1103;\&#1053;&#1086;&#1074;&#1072;&#1103;%20&#1087;&#1072;&#1087;&#1082;&#1072;\P1060705.JPG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DNS\Desktop\img14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4546" y="5003322"/>
            <a:ext cx="6715172" cy="997446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r>
              <a:rPr lang="ru-RU" dirty="0" smtClean="0"/>
              <a:t>Выполнила: Кожевникова Елена Валентиновна- воспитатель группы №5 «Звездочка» </a:t>
            </a:r>
          </a:p>
          <a:p>
            <a:pPr algn="ctr">
              <a:spcBef>
                <a:spcPts val="0"/>
              </a:spcBef>
            </a:pPr>
            <a:r>
              <a:rPr lang="ru-RU" dirty="0" smtClean="0"/>
              <a:t>ноябрь, 2014год</a:t>
            </a:r>
          </a:p>
          <a:p>
            <a:endParaRPr lang="ru-RU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00034" y="285728"/>
            <a:ext cx="800105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бюджетное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дошкольное образовательное учреждение города Кургана 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269875" marR="0" lvl="0" indent="904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Детский сад  № 129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Антошка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17950" y="1214422"/>
            <a:ext cx="71081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 </a:t>
            </a:r>
            <a:b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«Я здоровье сберегу – </a:t>
            </a:r>
            <a:b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 себе я помогу!»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955955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с родителями: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071546"/>
            <a:ext cx="8043890" cy="540240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Проведение анкетирования «Условия здорового образа жизни в семье».</a:t>
            </a:r>
          </a:p>
          <a:p>
            <a:pPr algn="just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Проведение консультации на тему «</a:t>
            </a:r>
            <a:r>
              <a:rPr lang="ru-RU" dirty="0" smtClean="0">
                <a:solidFill>
                  <a:schemeClr val="tx2"/>
                </a:solidFill>
              </a:rPr>
              <a:t>Значение семейного досуга как средство укрепления здоровья детей»</a:t>
            </a:r>
            <a:endParaRPr lang="ru-RU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Поиск информации по теме «Витамины вокруг нас!»</a:t>
            </a:r>
          </a:p>
          <a:p>
            <a:pPr algn="just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Оформление «Уголка здоровья» (для родителей). (Для размещения полезной информации о сохранении здорового образа жизни).</a:t>
            </a:r>
          </a:p>
          <a:p>
            <a:pPr algn="just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Проведение родительского собрания «Бережем здоровье с детства, или 10 заповедей здоровья».</a:t>
            </a:r>
          </a:p>
          <a:p>
            <a:pPr algn="just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Оформление паспорта здоровья на каждого ребенка.</a:t>
            </a:r>
          </a:p>
          <a:p>
            <a:pPr algn="just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фото-газеты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«Мы любим спорт!».</a:t>
            </a:r>
          </a:p>
          <a:p>
            <a:pPr algn="just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Конкурс «Лучшая дорожка для закаливания».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3236770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43306" y="214290"/>
            <a:ext cx="5214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Конкурс «Дорожка здоровья»</a:t>
            </a:r>
            <a:endParaRPr lang="ru-RU" sz="2400" b="1" dirty="0"/>
          </a:p>
        </p:txBody>
      </p:sp>
      <p:pic>
        <p:nvPicPr>
          <p:cNvPr id="6147" name="Picture 3" descr="C:\Users\DNS\Desktop\В ближайшее время\Новая папка\P106070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5565764" y="1220790"/>
            <a:ext cx="3480302" cy="2610310"/>
          </a:xfrm>
          <a:prstGeom prst="rect">
            <a:avLst/>
          </a:prstGeom>
          <a:noFill/>
        </p:spPr>
      </p:pic>
      <p:pic>
        <p:nvPicPr>
          <p:cNvPr id="8" name="P1060705.JPG" descr="C:\Users\DNS\Desktop\В ближайшее время\Новая папка\P1060705.JPG"/>
          <p:cNvPicPr>
            <a:picLocks noChangeAspect="1"/>
          </p:cNvPicPr>
          <p:nvPr/>
        </p:nvPicPr>
        <p:blipFill>
          <a:blip r:embed="rId3" r:link="rId4" cstate="screen"/>
          <a:stretch>
            <a:fillRect/>
          </a:stretch>
        </p:blipFill>
        <p:spPr>
          <a:xfrm rot="5400000">
            <a:off x="3274210" y="1154890"/>
            <a:ext cx="2952770" cy="221457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5072066" y="6000768"/>
            <a:ext cx="24288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Уголок здоровья </a:t>
            </a:r>
          </a:p>
          <a:p>
            <a:r>
              <a:rPr lang="ru-RU" b="1" dirty="0" smtClean="0"/>
              <a:t>для родителей</a:t>
            </a:r>
            <a:endParaRPr lang="ru-RU" b="1" dirty="0"/>
          </a:p>
        </p:txBody>
      </p:sp>
      <p:pic>
        <p:nvPicPr>
          <p:cNvPr id="6146" name="Picture 2" descr="C:\Users\DNS\Desktop\В ближайшее время\Новая папка\P106080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5720" y="3143248"/>
            <a:ext cx="4671309" cy="3503594"/>
          </a:xfrm>
          <a:prstGeom prst="rect">
            <a:avLst/>
          </a:prstGeom>
          <a:noFill/>
        </p:spPr>
      </p:pic>
      <p:pic>
        <p:nvPicPr>
          <p:cNvPr id="10" name="27122012_0_3.jpg" descr="C:\Users\DNS\Desktop\Новая папка (2)\27122012_0_3.jpg"/>
          <p:cNvPicPr>
            <a:picLocks noChangeAspect="1"/>
          </p:cNvPicPr>
          <p:nvPr/>
        </p:nvPicPr>
        <p:blipFill>
          <a:blip r:embed="rId6" r:link="rId7" cstate="screen"/>
          <a:stretch>
            <a:fillRect/>
          </a:stretch>
        </p:blipFill>
        <p:spPr>
          <a:xfrm>
            <a:off x="214282" y="571480"/>
            <a:ext cx="3238496" cy="242887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467600" cy="106613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с детьми: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Проведение серии НОД (формирование элементарных представлений о человеческом организме):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Внешнее строение человека.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Скелет человека.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Познакомимся со своей кожей.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процессе занятий проводится ряд экспериментов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Что может чувствовать кожа.</a:t>
            </a:r>
          </a:p>
          <a:p>
            <a:pPr>
              <a:buNone/>
            </a:pPr>
            <a:endParaRPr lang="ru-RU" sz="1800" dirty="0">
              <a:solidFill>
                <a:schemeClr val="tx2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821547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с детьми: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58204" cy="487375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Двигательная деятельность, форма организации - подвижные игры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Проведение различных спортивных подвижных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 и игр малой подвижности.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Проведение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НОД по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физкультуре.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Проведение соревнований «Самый быстрый», «Самый меткий», «Самый ловкий».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После дневного сна проведение закаливания различными способами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сухое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босохождение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 дорожке здоровья,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сон без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маечек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умывание,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коррегирующая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гимнастика после сна, дыхательная гимнастика.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147143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31024" cy="1143000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Здоровье в порядке -  спасибо зарядке</a:t>
            </a:r>
            <a:endParaRPr lang="ru-RU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2050" name="Picture 2" descr="F:\ДЕТСКИЙ САД\ДЕТСКИЙ САД 131\Д.С.131\P100094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-780000">
            <a:off x="441786" y="3438681"/>
            <a:ext cx="4009217" cy="3006913"/>
          </a:xfrm>
          <a:prstGeom prst="rect">
            <a:avLst/>
          </a:prstGeom>
          <a:noFill/>
        </p:spPr>
      </p:pic>
      <p:pic>
        <p:nvPicPr>
          <p:cNvPr id="2051" name="Picture 3" descr="C:\Users\DNS\Desktop\P1000944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-720000">
            <a:off x="4272180" y="1011194"/>
            <a:ext cx="4382100" cy="45263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40007914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Закаливание</a:t>
            </a:r>
            <a:endParaRPr lang="ru-RU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3074" name="Picture 2" descr="C:\Users\DNS\Desktop\В ближайшее время\Новая папка\P106084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41916" y="1285860"/>
            <a:ext cx="6917287" cy="51879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99037507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Спортивные подвижные игры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4098" name="Picture 2" descr="C:\Users\DNS\Desktop\В ближайшее время\Новая папка\P106025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-720000">
            <a:off x="290952" y="3187467"/>
            <a:ext cx="4339917" cy="3254938"/>
          </a:xfrm>
          <a:prstGeom prst="rect">
            <a:avLst/>
          </a:prstGeom>
          <a:noFill/>
        </p:spPr>
      </p:pic>
      <p:pic>
        <p:nvPicPr>
          <p:cNvPr id="4099" name="Picture 3" descr="C:\Users\DNS\Desktop\В ближайшее время\Новая папка\P106083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-660000">
            <a:off x="4458039" y="1140135"/>
            <a:ext cx="4323883" cy="32429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8094182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с детьми: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8329642" cy="547384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Коммуникативная </a:t>
            </a: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деятельность -</a:t>
            </a:r>
            <a:endParaRPr lang="ru-RU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еседы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 здоровье и необходимости ведения здорового образа жизни.</a:t>
            </a:r>
          </a:p>
          <a:p>
            <a:pPr>
              <a:spcBef>
                <a:spcPts val="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Викторина «Самый умный» -  отгадывание загадок о своём организме.</a:t>
            </a:r>
          </a:p>
          <a:p>
            <a:pPr>
              <a:spcBef>
                <a:spcPts val="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Создание памятки о здоровом образе жизни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«Правила здорового образа жизни».</a:t>
            </a:r>
          </a:p>
          <a:p>
            <a:pPr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Дидактическая игра  </a:t>
            </a:r>
            <a:r>
              <a:rPr lang="ru-RU" dirty="0" smtClean="0"/>
              <a:t>«Магазин полезных продуктов». Игровое задание</a:t>
            </a:r>
            <a:r>
              <a:rPr lang="en-US" dirty="0" smtClean="0"/>
              <a:t>:</a:t>
            </a:r>
            <a:r>
              <a:rPr lang="ru-RU" dirty="0" smtClean="0"/>
              <a:t> «Полезные и вредные продукты», «Объедини в группы».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С</a:t>
            </a:r>
            <a:r>
              <a:rPr lang="en-US" dirty="0" smtClean="0"/>
              <a:t>/</a:t>
            </a:r>
            <a:r>
              <a:rPr lang="ru-RU" dirty="0" err="1" smtClean="0"/>
              <a:t>р</a:t>
            </a:r>
            <a:r>
              <a:rPr lang="ru-RU" dirty="0" smtClean="0"/>
              <a:t> игры</a:t>
            </a:r>
            <a:r>
              <a:rPr lang="en-US" dirty="0" smtClean="0"/>
              <a:t>:</a:t>
            </a:r>
            <a:r>
              <a:rPr lang="ru-RU" dirty="0" smtClean="0"/>
              <a:t> «Больница», «Таня простудилась»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Познавательно – </a:t>
            </a: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речевая деятельность</a:t>
            </a:r>
            <a:endParaRPr lang="ru-RU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Просмотр советских мультфильмов: «Айболит»,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Мойдодыр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 и мультфильмов о спорте «Необыкновенный матч»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их словесный анализ.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07389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ДЕТСКИЙ САД\ДЕТСКИЙ САД 129\Азбука здоровья\Знакомство с ухом\P106066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714356"/>
            <a:ext cx="4429156" cy="332197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 flipH="1">
            <a:off x="428596" y="285728"/>
            <a:ext cx="3429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Беседы о здоровье</a:t>
            </a:r>
            <a:endParaRPr lang="ru-RU" sz="2400" b="1" dirty="0"/>
          </a:p>
        </p:txBody>
      </p:sp>
      <p:pic>
        <p:nvPicPr>
          <p:cNvPr id="5123" name="Picture 3" descr="C:\Users\DNS\Desktop\P106045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43372" y="3286124"/>
            <a:ext cx="4392573" cy="286481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786050" y="6286520"/>
            <a:ext cx="5929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Дид.игра</a:t>
            </a:r>
            <a:r>
              <a:rPr lang="ru-RU" sz="2000" b="1" dirty="0" smtClean="0"/>
              <a:t> «Магазин полезных продуктов»</a:t>
            </a:r>
            <a:endParaRPr lang="ru-RU" sz="2000" b="1" dirty="0"/>
          </a:p>
        </p:txBody>
      </p:sp>
      <p:pic>
        <p:nvPicPr>
          <p:cNvPr id="5125" name="Picture 5" descr="C:\Users\DNS\Desktop\В ближайшее время\Новая папка\P106062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57752" y="214290"/>
            <a:ext cx="4003645" cy="300283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000628" y="285728"/>
            <a:ext cx="371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</a:t>
            </a:r>
            <a:r>
              <a:rPr lang="en-US" sz="2400" b="1" dirty="0" smtClean="0"/>
              <a:t>/</a:t>
            </a:r>
            <a:r>
              <a:rPr lang="ru-RU" sz="2400" b="1" dirty="0" err="1" smtClean="0"/>
              <a:t>р</a:t>
            </a:r>
            <a:r>
              <a:rPr lang="ru-RU" sz="2400" b="1" dirty="0" smtClean="0"/>
              <a:t> игра «Больница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Правила здорового </a:t>
            </a:r>
            <a:b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</a:b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образа жизни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4" name="Объект 3" descr="http://2.bp.blogspot.com/-zRYl-0NB-50/UU9UCVYaqYI/AAAAAAAAAPQ/VnEW_ulcRMM/s1600/zdor1.jpg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7632848" cy="50176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5170573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68050" y="285728"/>
            <a:ext cx="70901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Паспорт проекта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224" y="1285860"/>
            <a:ext cx="6943889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По характеру создаваемого продукта</a:t>
            </a:r>
            <a:r>
              <a:rPr lang="en-US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практико-ориентированный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По количеству создателей</a:t>
            </a:r>
            <a:r>
              <a:rPr lang="en-US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групповой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По количеству детей, вовлеченных в проект</a:t>
            </a:r>
            <a:r>
              <a:rPr lang="en-US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групповой (27детей)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По продолжительности</a:t>
            </a:r>
            <a:r>
              <a:rPr lang="en-US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краткосрочный (4 недели)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 уровню контактов и масштабам организации</a:t>
            </a:r>
            <a:r>
              <a:rPr lang="en-US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на уровне образовательного учреждения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Направленность проекта</a:t>
            </a:r>
            <a:r>
              <a:rPr lang="en-US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практическая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Форма предоставления</a:t>
            </a:r>
            <a:r>
              <a:rPr lang="en-US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слайдовая презентация </a:t>
            </a:r>
            <a:endParaRPr lang="en-US" sz="20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с детьми: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1556792"/>
            <a:ext cx="8032406" cy="4873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Продуктивная деятельность: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Аппликация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«Овощи и фрукты».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Рисование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«Занимаемся спортом».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Лепка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«Морковка для зайчика».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Творческое конструирование -  «Олимпийский стадион».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Анализ 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художественной литературы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Чтение</a:t>
            </a:r>
            <a:r>
              <a:rPr lang="ru-RU" dirty="0" smtClean="0"/>
              <a:t> и заучивание </a:t>
            </a:r>
            <a:r>
              <a:rPr lang="ru-RU" dirty="0" err="1" smtClean="0"/>
              <a:t>потешек</a:t>
            </a:r>
            <a:r>
              <a:rPr lang="ru-RU" dirty="0" smtClean="0"/>
              <a:t> по воспитанию культурно-гигиенических навыков 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Русская народная сказка «Пых»,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Чтение произведений К. Чуковского «Айболит»,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Федорино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горе». </a:t>
            </a:r>
          </a:p>
          <a:p>
            <a:endParaRPr lang="ru-RU" dirty="0" smtClean="0">
              <a:solidFill>
                <a:schemeClr val="tx2"/>
              </a:solidFill>
            </a:endParaRPr>
          </a:p>
          <a:p>
            <a:endParaRPr lang="ru-RU" dirty="0">
              <a:solidFill>
                <a:schemeClr val="tx2"/>
              </a:solidFill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461993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354162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Заключительны</a:t>
            </a:r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(результативный) этап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916832"/>
            <a:ext cx="7467600" cy="4557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Продукт деятельности проекта</a:t>
            </a:r>
          </a:p>
          <a:p>
            <a:pPr>
              <a:spcBef>
                <a:spcPts val="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«Паспорта ребенка».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Оформление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выставки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рисунков детей «В здоровом теле – здоровый  дух».</a:t>
            </a:r>
          </a:p>
          <a:p>
            <a:pPr>
              <a:spcBef>
                <a:spcPts val="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фото-газеты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«Мы любим спорт».</a:t>
            </a:r>
          </a:p>
          <a:p>
            <a:pPr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Оформление «Уголка здоровья».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Итоговые мероприятия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Проведение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родительского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собрания «Бережем здоровье с детства, или 10 заповедей здоровья».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333923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332656"/>
            <a:ext cx="6172200" cy="15247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Спасибо за внимание!</a:t>
            </a:r>
            <a:endParaRPr lang="ru-RU" sz="48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1785926"/>
            <a:ext cx="6172200" cy="459582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DNS\Desktop\В ближайшее время\Новая папка\P106029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00232" y="1785926"/>
            <a:ext cx="6744420" cy="48602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457463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57166"/>
            <a:ext cx="7467600" cy="85725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основ здорового образа жизни среди детей 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родителей. 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571612"/>
            <a:ext cx="7467600" cy="48303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Формировать у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4-5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лет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элементарные представления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 человеческом организме;</a:t>
            </a:r>
          </a:p>
          <a:p>
            <a:pPr marL="0" indent="0">
              <a:buNone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•  Формировать понимание необходимости заботься о своём здоровье, беречь его, учиться быть здоровым и вести здоровый образ жизни; </a:t>
            </a:r>
          </a:p>
          <a:p>
            <a:pPr marL="0" indent="0">
              <a:buNone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• 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Формировать представления о том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что полезно и что вредно для организма;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• Воспитывать привычку и потребность в ЗОЖ;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•  Повышать грамотность родителей в вопросах воспитания и укрепления здоровья дошкольников.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664302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АКТУАЛЬНОСТЬ: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роблема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раннего формирования здоровья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актуальна 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 достаточно сложна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Здоровье детей – одна из главных ценностей семьи и государства.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Поддержание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 укрепление психического и физического здоровья подрастающего поколения – важнейшая задача родителей и педагогов. К сожалению, в последнее десятилетие количество детей с проблемами соматического и психического характера постоянно увеличивается. Вырастить здорового ребенка – вот самое главное, что необходимо сделать сотрудникам детских садов. Полноценное физическое развитие и здоровье ребенка – это основа формирования личности.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125988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43985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Этапы реализации проекта: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785926"/>
            <a:ext cx="7467600" cy="4688026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этап подготовительный.</a:t>
            </a:r>
          </a:p>
          <a:p>
            <a:r>
              <a:rPr lang="en-US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этап – основной технологический.</a:t>
            </a:r>
          </a:p>
          <a:p>
            <a:r>
              <a:rPr lang="en-US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этап – заключительный (результативный).</a:t>
            </a:r>
          </a:p>
          <a:p>
            <a:r>
              <a:rPr lang="en-US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этап – презентационный.</a:t>
            </a:r>
            <a:endParaRPr lang="ru-RU" sz="4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080159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Подготовительный этап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3900502"/>
          </a:xfrm>
        </p:spPr>
        <p:txBody>
          <a:bodyPr>
            <a:normAutofit/>
          </a:bodyPr>
          <a:lstStyle/>
          <a:p>
            <a:pPr lvl="0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Определение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темы проекта. </a:t>
            </a:r>
          </a:p>
          <a:p>
            <a:pPr lvl="0"/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Определение цели и задач.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Определение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сроков реализации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 lvl="0"/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Определение способа сбора и анализа информации.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Подборка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детской и методической литературы, картин, грамзаписей,   дидактических игр, иллюстраций и др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Спланирован комплекс мероприятий для детей, родителей и педагогов.</a:t>
            </a:r>
          </a:p>
          <a:p>
            <a:pPr>
              <a:buNone/>
            </a:pPr>
            <a:endParaRPr lang="ru-RU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marL="0" lvl="0" indent="0">
              <a:buNone/>
            </a:pPr>
            <a:endParaRPr lang="ru-RU" dirty="0">
              <a:solidFill>
                <a:srgbClr val="00206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ru-RU" dirty="0">
              <a:solidFill>
                <a:schemeClr val="tx2"/>
              </a:solidFill>
              <a:latin typeface="Comic Sans MS" panose="030F0702030302020204" pitchFamily="66" charset="0"/>
            </a:endParaRPr>
          </a:p>
          <a:p>
            <a:endParaRPr lang="ru-RU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4697217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3684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Игровые  персонажи – </a:t>
            </a:r>
            <a:r>
              <a:rPr lang="ru-RU" sz="4400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Чевостик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и повар </a:t>
            </a:r>
            <a:r>
              <a:rPr lang="ru-RU" sz="4400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Поварешкин</a:t>
            </a:r>
            <a:endParaRPr lang="ru-RU" sz="4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1026" name="Picture 2" descr="C:\Users\DNS\Desktop\Чевостик\чевостик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2429" y="1643050"/>
            <a:ext cx="2916564" cy="3732489"/>
          </a:xfrm>
          <a:prstGeom prst="rect">
            <a:avLst/>
          </a:prstGeom>
          <a:noFill/>
        </p:spPr>
      </p:pic>
      <p:pic>
        <p:nvPicPr>
          <p:cNvPr id="1027" name="Picture 3" descr="G:\DCIM\106_PANA\P106092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11264" y="2214554"/>
            <a:ext cx="3303990" cy="44053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7687202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Основной технологический этап.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15328" cy="487375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Совместно с детьми и игровым персонажем  </a:t>
            </a:r>
            <a:r>
              <a:rPr lang="ru-RU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Чевостиком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обозначена проблема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почему люди 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болеют и что надо сделать, чтобы быть здоровым, сильным и выносливым</a:t>
            </a:r>
            <a:r>
              <a:rPr lang="en-US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 детьми неоднократно проводились беседы о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здоровье и здоровом образе жизни.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Дети искали ответ на вопросы: </a:t>
            </a:r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что такое здоровье? Что необходимо знать о здоровье? Какие правила надо соблюдать, чтоб быть здоровым? Как работает человеческий организм? Как вести здоровый образ 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жизни?</a:t>
            </a:r>
          </a:p>
          <a:p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Дети совместно с  игровым персонажем поваром </a:t>
            </a:r>
            <a:r>
              <a:rPr lang="ru-RU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Поварешкиным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расширили свои знания и представления о продуктах питания, их влиянии на организм человека.</a:t>
            </a:r>
          </a:p>
          <a:p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Коммуникативный </a:t>
            </a:r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вид деятельности, форма организации беседа с детьми</a:t>
            </a:r>
          </a:p>
          <a:p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«ЗДОРОВЬЕ – ЭТО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…» 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«Что такое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– здоровый организм и кто такой здоровый человек?»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Как помочь себе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оставаться здоровым?</a:t>
            </a:r>
          </a:p>
          <a:p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 родителями: анкетирование.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2941345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с педагогами: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14282" y="1000108"/>
            <a:ext cx="8533612" cy="2071702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</a:pP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Консультации для воспитателей на тему:</a:t>
            </a:r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«Формирование ЗОЖ у детей дошкольного возраста».(см.прил.№1)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spcBef>
                <a:spcPts val="0"/>
              </a:spcBef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«Особенности проведения бодрящей гимнастики после сна» (см.прил.№2)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Деловая игра для педагогов -  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«Мы - за здоровый образ жизни!» (см.прил.№3)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tx2"/>
              </a:solidFill>
              <a:latin typeface="Comic Sans MS" panose="030F0702030302020204" pitchFamily="66" charset="0"/>
            </a:endParaRPr>
          </a:p>
          <a:p>
            <a:endParaRPr lang="ru-RU" dirty="0">
              <a:latin typeface="Comic Sans MS" panose="030F0702030302020204" pitchFamily="66" charset="0"/>
            </a:endParaRPr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7" name="img14.jpg" descr="C:\Users\DNS\Desktop\img14.jpg"/>
          <p:cNvPicPr>
            <a:picLocks noChangeAspect="1"/>
          </p:cNvPicPr>
          <p:nvPr/>
        </p:nvPicPr>
        <p:blipFill>
          <a:blip r:embed="rId2" r:link="rId3" cstate="screen"/>
          <a:stretch>
            <a:fillRect/>
          </a:stretch>
        </p:blipFill>
        <p:spPr>
          <a:xfrm>
            <a:off x="1785918" y="3143248"/>
            <a:ext cx="4643470" cy="348260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4620228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2183</TotalTime>
  <Words>979</Words>
  <Application>Microsoft Office PowerPoint</Application>
  <PresentationFormat>Экран (4:3)</PresentationFormat>
  <Paragraphs>131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Эркер</vt:lpstr>
      <vt:lpstr>Слайд 1</vt:lpstr>
      <vt:lpstr>Слайд 2</vt:lpstr>
      <vt:lpstr>Цель :   формирование основ здорового образа жизни среди детей и родителей. </vt:lpstr>
      <vt:lpstr>АКТУАЛЬНОСТЬ:</vt:lpstr>
      <vt:lpstr>Этапы реализации проекта:</vt:lpstr>
      <vt:lpstr>Подготовительный этап</vt:lpstr>
      <vt:lpstr>Игровые  персонажи – Чевостик и повар Поварешкин</vt:lpstr>
      <vt:lpstr>Основной технологический этап.</vt:lpstr>
      <vt:lpstr>Работа с педагогами:</vt:lpstr>
      <vt:lpstr>Работа с родителями:</vt:lpstr>
      <vt:lpstr>Слайд 11</vt:lpstr>
      <vt:lpstr>Работа с детьми:</vt:lpstr>
      <vt:lpstr>Работа с детьми:</vt:lpstr>
      <vt:lpstr>Здоровье в порядке -  спасибо зарядке</vt:lpstr>
      <vt:lpstr>Закаливание</vt:lpstr>
      <vt:lpstr>Спортивные подвижные игры</vt:lpstr>
      <vt:lpstr>Работа с детьми:</vt:lpstr>
      <vt:lpstr>Слайд 18</vt:lpstr>
      <vt:lpstr>Правила здорового  образа жизни</vt:lpstr>
      <vt:lpstr>Работа с детьми:</vt:lpstr>
      <vt:lpstr>Заключительный (результативный) этап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 «Я здоровье сберегу – сам себе я помогу»</dc:title>
  <dc:creator>euroset pk</dc:creator>
  <cp:lastModifiedBy>DNS</cp:lastModifiedBy>
  <cp:revision>201</cp:revision>
  <dcterms:created xsi:type="dcterms:W3CDTF">2014-05-21T05:18:40Z</dcterms:created>
  <dcterms:modified xsi:type="dcterms:W3CDTF">2015-10-11T09:04:08Z</dcterms:modified>
</cp:coreProperties>
</file>