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8F465-DDFE-423A-8450-12572FD68C38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776B5-495D-48BF-8CE7-9E627F7650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538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776B5-495D-48BF-8CE7-9E627F76503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08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352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70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490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712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17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33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316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862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800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400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468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8710A-2C05-425D-B657-EFB887FBED8F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124E3-0965-4EA0-996F-43B8BEBE7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107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slovoych.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glishfull.ru/programmy/lingualeo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learningenglish/englis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88840"/>
            <a:ext cx="7772400" cy="1470025"/>
          </a:xfrm>
        </p:spPr>
        <p:txBody>
          <a:bodyPr/>
          <a:lstStyle/>
          <a:p>
            <a:r>
              <a:rPr lang="ru-RU" dirty="0" smtClean="0"/>
              <a:t>Самостоятельность и самореализация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4132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Учитель  английского и немецкого языка </a:t>
            </a:r>
          </a:p>
          <a:p>
            <a:pPr algn="r"/>
            <a:r>
              <a:rPr lang="ru-RU" dirty="0" err="1" smtClean="0"/>
              <a:t>Логачев</a:t>
            </a:r>
            <a:r>
              <a:rPr lang="ru-RU" dirty="0" smtClean="0"/>
              <a:t> Павел Андреевич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20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оектирование-урока-с-позиций-фго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Пирамида потребностей</a:t>
            </a:r>
            <a:br>
              <a:rPr lang="ru-RU" dirty="0" smtClean="0"/>
            </a:br>
            <a:r>
              <a:rPr lang="ru-RU" dirty="0" smtClean="0"/>
              <a:t>Абрахама </a:t>
            </a:r>
            <a:r>
              <a:rPr lang="ru-RU" dirty="0" err="1" smtClean="0"/>
              <a:t>Маслоу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712968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715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Самоактуализация</a:t>
            </a:r>
            <a:r>
              <a:rPr lang="ru-RU" dirty="0" smtClean="0"/>
              <a:t> человека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268760"/>
            <a:ext cx="8424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/>
              <a:t>Самоактуализация</a:t>
            </a:r>
            <a:r>
              <a:rPr lang="ru-RU" dirty="0"/>
              <a:t> (от лат. </a:t>
            </a:r>
            <a:r>
              <a:rPr lang="ru-RU" i="1" dirty="0" err="1"/>
              <a:t>actualis</a:t>
            </a:r>
            <a:r>
              <a:rPr lang="ru-RU" dirty="0"/>
              <a:t> - "подлинный", "настоящий") - стремление человека к наиболее полному проявлению и развитию существующих в нем положительных качеств, возможностей и талантов. Это процесс, в котором личность осознает свое призвание и жизненное предназначение, стремясь к его выполнению и в то же время продвигаясь в направлении самопознания, внутренней гармонии, единства и целостности.</a:t>
            </a:r>
          </a:p>
          <a:p>
            <a:endParaRPr lang="ru-RU" dirty="0"/>
          </a:p>
        </p:txBody>
      </p:sp>
      <p:pic>
        <p:nvPicPr>
          <p:cNvPr id="8194" name="Picture 2" descr="Успех и личностный рост через трезвость / События на TimePad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924944"/>
            <a:ext cx="5832648" cy="3780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737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Список </a:t>
            </a:r>
            <a:r>
              <a:rPr lang="ru-RU" sz="2400" dirty="0" err="1" smtClean="0"/>
              <a:t>интернет-ресурсов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620688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slovoych.ru</a:t>
            </a:r>
            <a:r>
              <a:rPr lang="ru-RU" u="sng" dirty="0">
                <a:hlinkClick r:id="rId2"/>
              </a:rPr>
              <a:t>/</a:t>
            </a:r>
            <a:r>
              <a:rPr lang="ru-RU" dirty="0"/>
              <a:t>  на данном сайте есть библиотека, которая содержит материалы, отсортированные по тематике и уровню сложности. В ней можно найти тексты песен и фильмов, рассказы, стихи и прочие тексты.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95" y="1472089"/>
            <a:ext cx="8560074" cy="5197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97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9819" y="332656"/>
            <a:ext cx="8532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hlinkClick r:id="rId2"/>
              </a:rPr>
              <a:t>http://englishfull.ru/programmy/lingualeo.html</a:t>
            </a:r>
            <a:r>
              <a:rPr lang="ru-RU" dirty="0"/>
              <a:t> сайт, который ученики используют для отработки новой лексики, а  также для повторения грамматических правил</a:t>
            </a:r>
          </a:p>
          <a:p>
            <a:endParaRPr lang="ru-RU" dirty="0"/>
          </a:p>
        </p:txBody>
      </p:sp>
      <p:pic>
        <p:nvPicPr>
          <p:cNvPr id="2050" name="Picture 2" descr="Изучение английского языка для начинающих: бесплатные онлайн уро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855694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67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8640"/>
            <a:ext cx="853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hlinkClick r:id="rId3"/>
              </a:rPr>
              <a:t>http://www.bbc.co.uk/learningenglish/english/</a:t>
            </a:r>
            <a:r>
              <a:rPr lang="ru-RU" dirty="0"/>
              <a:t> англоязычный сайт, содержит  большое количество аудио и видеоматериалов с упражнениями, которые помогут улучшить навыки разговорного английского. </a:t>
            </a:r>
          </a:p>
          <a:p>
            <a:endParaRPr lang="ru-RU" dirty="0"/>
          </a:p>
        </p:txBody>
      </p:sp>
      <p:pic>
        <p:nvPicPr>
          <p:cNvPr id="4098" name="Picture 2" descr="BB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29507"/>
            <a:ext cx="3632398" cy="103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7624" y="3140968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cap="all" dirty="0" smtClean="0">
                <a:latin typeface="Algerian" panose="04020705040A02060702" pitchFamily="82" charset="0"/>
              </a:rPr>
              <a:t>		LEARNING </a:t>
            </a:r>
            <a:r>
              <a:rPr lang="en-US" sz="3200" b="1" cap="all" dirty="0">
                <a:latin typeface="Algerian" panose="04020705040A02060702" pitchFamily="82" charset="0"/>
              </a:rPr>
              <a:t>ENGLISH</a:t>
            </a:r>
          </a:p>
          <a:p>
            <a:r>
              <a:rPr lang="en-US" sz="3200" b="1" cap="all" dirty="0">
                <a:latin typeface="Algerian" panose="04020705040A02060702" pitchFamily="82" charset="0"/>
              </a:rPr>
              <a:t>INSPIRING </a:t>
            </a:r>
            <a:r>
              <a:rPr lang="en-US" sz="3200" b="1" cap="all" dirty="0" smtClean="0">
                <a:latin typeface="Algerian" panose="04020705040A02060702" pitchFamily="82" charset="0"/>
              </a:rPr>
              <a:t>LANGUAGE LEARNING 			SINCE 1943</a:t>
            </a:r>
            <a:endParaRPr lang="en-US" sz="3200" b="1" cap="all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05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850106"/>
          </a:xfrm>
        </p:spPr>
        <p:txBody>
          <a:bodyPr/>
          <a:lstStyle/>
          <a:p>
            <a:r>
              <a:rPr lang="en-US" dirty="0" smtClean="0"/>
              <a:t>OUR ENGLISH CHAT</a:t>
            </a:r>
            <a:endParaRPr lang="ru-RU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052736"/>
            <a:ext cx="6840760" cy="549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2606698"/>
              </p:ext>
            </p:extLst>
          </p:nvPr>
        </p:nvGraphicFramePr>
        <p:xfrm>
          <a:off x="1331640" y="476672"/>
          <a:ext cx="6192689" cy="6120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8241"/>
                <a:gridCol w="2351773"/>
                <a:gridCol w="1802675"/>
              </a:tblGrid>
              <a:tr h="3200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Question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Answer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Comment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</a:tr>
              <a:tr h="16150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most interesting thing was…</a:t>
                      </a:r>
                      <a:endParaRPr lang="ru-RU" sz="6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</a:tr>
              <a:tr h="16150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What do you want to change in the lesson?</a:t>
                      </a:r>
                      <a:endParaRPr lang="ru-RU" sz="6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</a:tr>
              <a:tr h="12852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would like to ask my teacher to… </a:t>
                      </a:r>
                      <a:endParaRPr lang="ru-RU" sz="6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</a:tr>
              <a:tr h="12852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 can value my work as…</a:t>
                      </a:r>
                      <a:endParaRPr lang="ru-RU" sz="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935" marR="399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041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104</Words>
  <Application>Microsoft Office PowerPoint</Application>
  <PresentationFormat>Экран (4:3)</PresentationFormat>
  <Paragraphs>37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Самостоятельность и самореализация </vt:lpstr>
      <vt:lpstr>Презентация PowerPoint</vt:lpstr>
      <vt:lpstr>Пирамида потребностей Абрахама Маслоу</vt:lpstr>
      <vt:lpstr>Самоактуализация человека</vt:lpstr>
      <vt:lpstr>Список интернет-ресурсов</vt:lpstr>
      <vt:lpstr>Презентация PowerPoint</vt:lpstr>
      <vt:lpstr>Презентация PowerPoint</vt:lpstr>
      <vt:lpstr>OUR ENGLISH CHAT</vt:lpstr>
      <vt:lpstr>Презентация PowerPoint</vt:lpstr>
    </vt:vector>
  </TitlesOfParts>
  <Company>631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Самостоятельность и самореализация </dc:title>
  <dc:creator>Учительский 2</dc:creator>
  <cp:lastModifiedBy>1</cp:lastModifiedBy>
  <cp:revision>5</cp:revision>
  <dcterms:created xsi:type="dcterms:W3CDTF">2014-10-21T08:32:09Z</dcterms:created>
  <dcterms:modified xsi:type="dcterms:W3CDTF">2015-02-24T09:56:10Z</dcterms:modified>
</cp:coreProperties>
</file>