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  <p:sldId id="264" r:id="rId6"/>
    <p:sldId id="257" r:id="rId7"/>
    <p:sldId id="258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24"/>
            <a:ext cx="9144000" cy="684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23520" y="5013176"/>
            <a:ext cx="4320480" cy="1874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Оля слушает в лесу,</a:t>
            </a:r>
          </a:p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кричат кукушки.</a:t>
            </a:r>
          </a:p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для этого нужны</a:t>
            </a:r>
          </a:p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Нашей Оле ...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077072"/>
            <a:ext cx="3923929" cy="27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2684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8" y="0"/>
            <a:ext cx="91137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8228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0476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572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96"/>
            <a:ext cx="9144000" cy="6850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4403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9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4841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036496" cy="4206240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3200" dirty="0" smtClean="0"/>
              <a:t>Разные части органа слуха по цепочке передают звуковой сигнал вглубь уха к специальным чувствительным клеткам. Затем по нерву сигнал поступает в головной мозг, который перерабатывает данный сигнал, и человек осознаёт, что слышит звук.</a:t>
            </a: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8" y="2996952"/>
            <a:ext cx="3178099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96952"/>
            <a:ext cx="5940152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895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284"/>
            <a:ext cx="8784976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08920"/>
            <a:ext cx="36004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23928" y="2708920"/>
            <a:ext cx="5040560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dirty="0" smtClean="0">
                <a:solidFill>
                  <a:srgbClr val="00B0F0"/>
                </a:solidFill>
              </a:rPr>
              <a:t>Нельзя постоянно слушать музыку в наушниках!</a:t>
            </a:r>
            <a:endParaRPr lang="ru-RU" sz="2800" dirty="0">
              <a:solidFill>
                <a:srgbClr val="00B0F0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580300"/>
            <a:ext cx="3360601" cy="2583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988385" y="4232920"/>
            <a:ext cx="3155615" cy="17163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893610" y="3573938"/>
            <a:ext cx="3155615" cy="13918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B0F0"/>
                </a:solidFill>
              </a:rPr>
              <a:t>Очень громкая музыка приводит к снижению слуха!</a:t>
            </a:r>
            <a:endParaRPr lang="ru-RU" sz="2800" dirty="0">
              <a:solidFill>
                <a:srgbClr val="00B0F0"/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692774"/>
            <a:ext cx="2165226" cy="2165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640883" y="6021288"/>
            <a:ext cx="5503118" cy="8367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B0F0"/>
                </a:solidFill>
              </a:rPr>
              <a:t>Нельзя засовывать посторонние предметы в уши.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91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387</TotalTime>
  <Words>76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Санёк</dc:creator>
  <cp:lastModifiedBy>Санёк</cp:lastModifiedBy>
  <cp:revision>7</cp:revision>
  <dcterms:created xsi:type="dcterms:W3CDTF">2015-10-04T05:10:31Z</dcterms:created>
  <dcterms:modified xsi:type="dcterms:W3CDTF">2015-10-11T03:03:36Z</dcterms:modified>
</cp:coreProperties>
</file>