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6" r:id="rId4"/>
    <p:sldId id="260" r:id="rId5"/>
    <p:sldId id="264" r:id="rId6"/>
    <p:sldId id="261" r:id="rId7"/>
    <p:sldId id="265" r:id="rId8"/>
    <p:sldId id="262" r:id="rId9"/>
    <p:sldId id="263" r:id="rId10"/>
    <p:sldId id="276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679D-E31F-4E43-ADA6-30BB2F2B1C2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CFC5A-54CA-4B7D-9932-BC33F494D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«СВЯТЫЕ ВОИНЫ ЗЕМЛИ РУССКОЙ»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«Святой Праведный Феодор Ушаков»</a:t>
            </a:r>
            <a:b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 каком году родился святой?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6000" dirty="0" smtClean="0">
                <a:hlinkClick r:id="rId2" action="ppaction://hlinksldjump"/>
              </a:rPr>
              <a:t>1845</a:t>
            </a:r>
            <a:endParaRPr lang="ru-RU" sz="6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6000" dirty="0" smtClean="0">
                <a:hlinkClick r:id="rId3" action="ppaction://hlinksldjump"/>
              </a:rPr>
              <a:t>1745</a:t>
            </a:r>
            <a:endParaRPr lang="ru-RU" sz="6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6000" dirty="0" smtClean="0">
                <a:hlinkClick r:id="rId2" action="ppaction://hlinksldjump"/>
              </a:rPr>
              <a:t>1787</a:t>
            </a:r>
            <a:endParaRPr lang="ru-RU" sz="6000" dirty="0"/>
          </a:p>
        </p:txBody>
      </p:sp>
    </p:spTree>
  </p:cSld>
  <p:clrMapOvr>
    <a:masterClrMapping/>
  </p:clrMapOvr>
  <p:transition spd="slow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правы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оглавление:</a:t>
            </a:r>
          </a:p>
          <a:p>
            <a:r>
              <a:rPr lang="ru-RU" dirty="0" smtClean="0">
                <a:hlinkClick r:id="rId2" action="ppaction://hlinksldjump"/>
              </a:rPr>
              <a:t>В каком году родился святой?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slow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</a:t>
            </a:r>
            <a:r>
              <a:rPr lang="ru-RU" b="1" dirty="0" smtClean="0"/>
              <a:t>не</a:t>
            </a:r>
            <a:r>
              <a:rPr lang="ru-RU" dirty="0" smtClean="0"/>
              <a:t> правы</a:t>
            </a:r>
          </a:p>
          <a:p>
            <a:r>
              <a:rPr lang="ru-RU" dirty="0" smtClean="0"/>
              <a:t> оглавление:</a:t>
            </a:r>
          </a:p>
          <a:p>
            <a:r>
              <a:rPr lang="ru-RU" dirty="0" smtClean="0">
                <a:hlinkClick r:id="rId2" action="ppaction://hlinksldjump"/>
              </a:rPr>
              <a:t>В каком году родился святой?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58204" cy="1149372"/>
          </a:xfrm>
        </p:spPr>
        <p:txBody>
          <a:bodyPr>
            <a:noAutofit/>
          </a:bodyPr>
          <a:lstStyle/>
          <a:p>
            <a:r>
              <a:rPr lang="ru-RU" sz="4400" dirty="0" smtClean="0"/>
              <a:t>Житие св. праведного Феодора</a:t>
            </a:r>
            <a:endParaRPr lang="ru-RU" sz="4400" dirty="0"/>
          </a:p>
        </p:txBody>
      </p:sp>
      <p:pic>
        <p:nvPicPr>
          <p:cNvPr id="5" name="Содержимое 4" descr="скачанные файлы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5008" y="1571612"/>
            <a:ext cx="3179789" cy="4006534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1571612"/>
            <a:ext cx="4829180" cy="455455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500" dirty="0" smtClean="0"/>
              <a:t>  </a:t>
            </a:r>
            <a:r>
              <a:rPr lang="ru-RU" sz="2500" b="1" dirty="0" smtClean="0"/>
              <a:t>Святой праведный Феодор родился 13 февраля 1745 года в селе </a:t>
            </a:r>
            <a:r>
              <a:rPr lang="ru-RU" sz="2500" b="1" dirty="0" err="1" smtClean="0"/>
              <a:t>Бурнаково</a:t>
            </a:r>
            <a:r>
              <a:rPr lang="ru-RU" sz="2500" b="1" dirty="0" smtClean="0"/>
              <a:t> Ярославской губернии в небогатой, но древнего рода дворянской семье.</a:t>
            </a:r>
          </a:p>
          <a:p>
            <a:pPr>
              <a:buFont typeface="Wingdings" pitchFamily="2" charset="2"/>
              <a:buChar char="v"/>
            </a:pPr>
            <a:r>
              <a:rPr lang="ru-RU" sz="2500" b="1" dirty="0" smtClean="0"/>
              <a:t> </a:t>
            </a:r>
            <a:r>
              <a:rPr lang="ru-RU" sz="2500" b="1" dirty="0" smtClean="0"/>
              <a:t>В 16 лет Федор Ушаков поступил в Морской корпус в Петербурге.</a:t>
            </a:r>
          </a:p>
          <a:p>
            <a:pPr>
              <a:buFont typeface="Wingdings" pitchFamily="2" charset="2"/>
              <a:buChar char="v"/>
            </a:pPr>
            <a:r>
              <a:rPr lang="ru-RU" sz="2500" b="1" dirty="0" smtClean="0"/>
              <a:t>Ушаков </a:t>
            </a:r>
            <a:r>
              <a:rPr lang="ru-RU" sz="2500" b="1" dirty="0" smtClean="0"/>
              <a:t>прибыл в расположение Сенявина, которому было поручено строительство флота для войны с Турцией, в числе командированных офицеров. Весной 1773 года русский флот стал господствовать на Азовском Море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0px-Ushakov_Andre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57752" y="357166"/>
            <a:ext cx="3931859" cy="5072098"/>
          </a:xfrm>
          <a:effectLst>
            <a:softEdge rad="3175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290"/>
            <a:ext cx="3971924" cy="591187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/>
              <a:t>Ушаков прибыл в расположение Сенявина в числе командированных офицеров. Весной 1773 года русский флот стал господствовать на Азовском Море.</a:t>
            </a:r>
          </a:p>
          <a:p>
            <a:r>
              <a:rPr lang="ru-RU" sz="1800" b="1" dirty="0" smtClean="0"/>
              <a:t>   </a:t>
            </a:r>
            <a:r>
              <a:rPr lang="ru-RU" sz="1800" b="1" dirty="0" smtClean="0"/>
              <a:t> </a:t>
            </a:r>
            <a:r>
              <a:rPr lang="ru-RU" sz="1800" b="1" dirty="0" smtClean="0"/>
              <a:t>Через четыре года войны Ушаков стал командовать посыльным ботом «Курьер». Впоследствии он стал командиром большого 16 пушечного корабля.  В заключительной части </a:t>
            </a:r>
            <a:r>
              <a:rPr lang="ru-RU" sz="1800" b="1" dirty="0" err="1" smtClean="0"/>
              <a:t>русско</a:t>
            </a:r>
            <a:r>
              <a:rPr lang="ru-RU" sz="1800" b="1" dirty="0" smtClean="0"/>
              <a:t> – турецкой войны участвовал в обороне русской военной базы на крымском побережье – </a:t>
            </a:r>
            <a:r>
              <a:rPr lang="ru-RU" sz="1800" b="1" dirty="0" err="1" smtClean="0"/>
              <a:t>Балаквы</a:t>
            </a:r>
            <a:r>
              <a:rPr lang="ru-RU" sz="1800" b="1" dirty="0" smtClean="0"/>
              <a:t>.. Во второй русско-турецкой войне, во время крупного сражения на Черном Море в 1788 году, в должности начальника авангарда он блестяще проявил себя. Битва у </a:t>
            </a:r>
            <a:r>
              <a:rPr lang="ru-RU" sz="1800" b="1" dirty="0" err="1" smtClean="0"/>
              <a:t>Фидонисии</a:t>
            </a:r>
            <a:r>
              <a:rPr lang="ru-RU" sz="1800" b="1" dirty="0" smtClean="0"/>
              <a:t> закончилась разгромом турецкого флота. Многие известные </a:t>
            </a:r>
            <a:r>
              <a:rPr lang="ru-RU" sz="1800" b="1" dirty="0" err="1" smtClean="0"/>
              <a:t>военноначальники</a:t>
            </a:r>
            <a:r>
              <a:rPr lang="ru-RU" sz="1800" b="1" dirty="0" smtClean="0"/>
              <a:t> высоко оценили Федора Федоровича.</a:t>
            </a:r>
            <a:endParaRPr lang="ru-RU" sz="1800" b="1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AdmFFUshakoffByBazhanoff-e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5000" contrast="6000"/>
          </a:blip>
          <a:stretch>
            <a:fillRect/>
          </a:stretch>
        </p:blipFill>
        <p:spPr>
          <a:xfrm>
            <a:off x="4683112" y="273050"/>
            <a:ext cx="3964013" cy="5853113"/>
          </a:xfrm>
          <a:effectLst>
            <a:innerShdw blurRad="63500" dist="50800" dir="16200000">
              <a:prstClr val="black">
                <a:alpha val="50000"/>
              </a:prstClr>
            </a:innerShdw>
            <a:softEdge rad="127000"/>
          </a:effectLst>
          <a:scene3d>
            <a:camera prst="orthographicFront"/>
            <a:lightRig rig="chilly" dir="t"/>
          </a:scene3d>
          <a:sp3d prstMaterial="dkEdge">
            <a:bevelT/>
          </a:sp3d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971924" cy="5840435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sz="1800" b="1" dirty="0" smtClean="0">
                <a:solidFill>
                  <a:schemeClr val="bg1"/>
                </a:solidFill>
              </a:rPr>
              <a:t>Во второй русско-турецкой войне, во время крупного сражения на Черном Море в 1788 году, в должности начальника авангарда он блестяще проявил себя. Битва у </a:t>
            </a:r>
            <a:r>
              <a:rPr lang="ru-RU" sz="1800" b="1" dirty="0" err="1" smtClean="0">
                <a:solidFill>
                  <a:schemeClr val="bg1"/>
                </a:solidFill>
              </a:rPr>
              <a:t>Фидонисии</a:t>
            </a:r>
            <a:r>
              <a:rPr lang="ru-RU" sz="1800" b="1" dirty="0" smtClean="0">
                <a:solidFill>
                  <a:schemeClr val="bg1"/>
                </a:solidFill>
              </a:rPr>
              <a:t> закончилась разгромом турецкого флота. Многие известные </a:t>
            </a:r>
            <a:r>
              <a:rPr lang="ru-RU" sz="1800" b="1" dirty="0" err="1" smtClean="0">
                <a:solidFill>
                  <a:schemeClr val="bg1"/>
                </a:solidFill>
              </a:rPr>
              <a:t>военноначальники</a:t>
            </a:r>
            <a:r>
              <a:rPr lang="ru-RU" sz="1800" b="1" dirty="0" smtClean="0">
                <a:solidFill>
                  <a:schemeClr val="bg1"/>
                </a:solidFill>
              </a:rPr>
              <a:t> высоко оценили Федора Федоровича. Годом позже он стал контр – адмиралом, а в 1790 году стал командующим Черноморского Флота Российской Империи. Турки развернули </a:t>
            </a:r>
            <a:r>
              <a:rPr lang="ru-RU" sz="1800" b="1" dirty="0" smtClean="0">
                <a:solidFill>
                  <a:schemeClr val="bg1"/>
                </a:solidFill>
              </a:rPr>
              <a:t>масштабные </a:t>
            </a:r>
            <a:r>
              <a:rPr lang="ru-RU" sz="1800" b="1" dirty="0" smtClean="0">
                <a:solidFill>
                  <a:schemeClr val="bg1"/>
                </a:solidFill>
              </a:rPr>
              <a:t>боевые действия и планировали высадить большой десант войск в Крыму. Этим планам, благодаря умелым действиям флота под руководством Федора Ушакова, не суждено было сбыться. 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  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769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7686" y="214290"/>
            <a:ext cx="4659078" cy="585311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</p:spPr>
        <p:txBody>
          <a:bodyPr/>
          <a:lstStyle/>
          <a:p>
            <a:r>
              <a:rPr lang="ru-RU" sz="2000" b="1" dirty="0" smtClean="0"/>
              <a:t>8 </a:t>
            </a:r>
            <a:r>
              <a:rPr lang="ru-RU" sz="2000" b="1" dirty="0" smtClean="0"/>
              <a:t>июля 1790 года произошло </a:t>
            </a:r>
            <a:r>
              <a:rPr lang="ru-RU" sz="2000" b="1" dirty="0" err="1" smtClean="0"/>
              <a:t>Керчинское</a:t>
            </a:r>
            <a:r>
              <a:rPr lang="ru-RU" sz="2000" b="1" dirty="0" smtClean="0"/>
              <a:t> сражение, где русский флот одержал победу и обезопасил Крым от турецкого десанта. В августе 1791 года произошло крупное морское сражение у мыса </a:t>
            </a:r>
            <a:r>
              <a:rPr lang="ru-RU" sz="2000" b="1" dirty="0" err="1" smtClean="0"/>
              <a:t>Калиария</a:t>
            </a:r>
            <a:r>
              <a:rPr lang="ru-RU" sz="2000" b="1" dirty="0" smtClean="0"/>
              <a:t>. Русский флот проигрывал в численности, но благодаря эффекту неожиданности, Ушакову удалось обратить турок в бегство</a:t>
            </a:r>
            <a:r>
              <a:rPr lang="ru-RU" b="1" dirty="0" smtClean="0"/>
              <a:t>. 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n-g-nikolaev-admiral-st-fyodor-ushakov-200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4942" y="279225"/>
            <a:ext cx="3643306" cy="6293047"/>
          </a:xfrm>
          <a:effectLst>
            <a:softEdge rad="1270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4757742" cy="63579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                                                                                                                       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1793 Федор Ушаков получил очередное воинское звание вице–адмирала. В 1798 году успешно возглавлял действо Средиземноморского похода. Перед ним стояла непростая задача: освобождение Ионических островов от французов. Воевода блестяще справился с этой задачей в короткие сроки, захватив нужные острова. В 1799 году он вернулся на Родину. Через год уехал в Севастополь, чуть позже стал командиром Балтийского гребного флота. В 1807 году ушел в отставку. Умер в 1817 году.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x1-151_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16551" y="1142984"/>
            <a:ext cx="5027449" cy="4286280"/>
          </a:xfrm>
          <a:effectLst>
            <a:softEdge rad="635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0"/>
            <a:ext cx="3008313" cy="6126163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Ушаков Федор Федорович был современником Суворова. Ушаков – бесстрашный, мужественный, талантливый русский флотоводец, положивший свою жизнь во славу русского оружия. Он гордость и слава русского флота, армии. Федор Федорович принимал непосредственное участие в строительстве русского черноморского флота. Один из творцов успеха России в борьбе с Турцией. Под его командованием, русский флот впервые вышел в Средиземное море, где провел ряд успешных операций с союзниками России. Фёдор Ушаков- это  Суворов( не проигравший ни одного сражения). Только Суворов на суше, а Ушаков на море. Память 2 октября, прославлен Русской Православной Церковью в 2003 г.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Основные сражения в которых участвовал святой полководец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Сражение у </a:t>
            </a:r>
            <a:r>
              <a:rPr lang="ru-RU" dirty="0" err="1" smtClean="0">
                <a:solidFill>
                  <a:schemeClr val="bg1"/>
                </a:solidFill>
              </a:rPr>
              <a:t>Фидониси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(1788, командовал авангардом русской эскадры) 14.07.1788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Сражение у </a:t>
            </a:r>
            <a:r>
              <a:rPr lang="ru-RU" dirty="0" err="1" smtClean="0">
                <a:solidFill>
                  <a:schemeClr val="bg1"/>
                </a:solidFill>
              </a:rPr>
              <a:t>Тендры</a:t>
            </a:r>
            <a:r>
              <a:rPr lang="ru-RU" dirty="0" smtClean="0">
                <a:solidFill>
                  <a:schemeClr val="bg1"/>
                </a:solidFill>
              </a:rPr>
              <a:t>  28-29 августа (8-9 сентября) 1790 года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Сражение при </a:t>
            </a:r>
            <a:r>
              <a:rPr lang="ru-RU" dirty="0" err="1" smtClean="0">
                <a:solidFill>
                  <a:schemeClr val="bg1"/>
                </a:solidFill>
              </a:rPr>
              <a:t>Калиакрии</a:t>
            </a:r>
            <a:r>
              <a:rPr lang="ru-RU" dirty="0" smtClean="0">
                <a:solidFill>
                  <a:schemeClr val="bg1"/>
                </a:solidFill>
              </a:rPr>
              <a:t> 31 июля (11 августа) 1791 года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Керченское сражение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8 (19) июля 1790 года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Осада Корфу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24 октября (4 ноября) 1798 — 20 февраля(3 марта) 1799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284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«СВЯТЫЕ ВОИНЫ ЗЕМЛИ РУССКОЙ» </vt:lpstr>
      <vt:lpstr>Житие св. праведного Феодора</vt:lpstr>
      <vt:lpstr>Слайд 3</vt:lpstr>
      <vt:lpstr>Слайд 4</vt:lpstr>
      <vt:lpstr>Слайд 5</vt:lpstr>
      <vt:lpstr>Слайд 6</vt:lpstr>
      <vt:lpstr>Слайд 7</vt:lpstr>
      <vt:lpstr>Основные сражения в которых участвовал святой полководец</vt:lpstr>
      <vt:lpstr>Слайд 9</vt:lpstr>
      <vt:lpstr>Слайд 10</vt:lpstr>
      <vt:lpstr>Слайд 11</vt:lpstr>
      <vt:lpstr>Слайд 12</vt:lpstr>
      <vt:lpstr>Слайд 13</vt:lpstr>
    </vt:vector>
  </TitlesOfParts>
  <Company>Rozhd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«СВЯТЫЕ ВОИНЫ ЗЕМЛИ РУССКОЙ» «Святой Праведный Феодор Ушак</dc:title>
  <dc:creator>nikolskaya_e</dc:creator>
  <cp:lastModifiedBy>nikolskaya_e</cp:lastModifiedBy>
  <cp:revision>23</cp:revision>
  <dcterms:created xsi:type="dcterms:W3CDTF">2015-03-23T10:36:34Z</dcterms:created>
  <dcterms:modified xsi:type="dcterms:W3CDTF">2015-03-30T11:16:52Z</dcterms:modified>
</cp:coreProperties>
</file>