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0" r:id="rId4"/>
    <p:sldId id="258" r:id="rId5"/>
    <p:sldId id="259" r:id="rId6"/>
    <p:sldId id="262" r:id="rId7"/>
    <p:sldId id="261" r:id="rId8"/>
    <p:sldId id="263" r:id="rId9"/>
    <p:sldId id="264" r:id="rId10"/>
    <p:sldId id="265" r:id="rId11"/>
    <p:sldId id="271" r:id="rId12"/>
    <p:sldId id="267" r:id="rId13"/>
    <p:sldId id="266" r:id="rId14"/>
    <p:sldId id="268" r:id="rId15"/>
    <p:sldId id="269" r:id="rId16"/>
    <p:sldId id="270" r:id="rId17"/>
    <p:sldId id="275" r:id="rId18"/>
    <p:sldId id="272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FAE92E0-0FD8-4033-A746-4068BC69C8A3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4064285-36CC-43CE-9E40-B87133E10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E92E0-0FD8-4033-A746-4068BC69C8A3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64285-36CC-43CE-9E40-B87133E10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E92E0-0FD8-4033-A746-4068BC69C8A3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64285-36CC-43CE-9E40-B87133E10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FAE92E0-0FD8-4033-A746-4068BC69C8A3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4064285-36CC-43CE-9E40-B87133E10D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FAE92E0-0FD8-4033-A746-4068BC69C8A3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4064285-36CC-43CE-9E40-B87133E10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E92E0-0FD8-4033-A746-4068BC69C8A3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64285-36CC-43CE-9E40-B87133E10D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E92E0-0FD8-4033-A746-4068BC69C8A3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64285-36CC-43CE-9E40-B87133E10D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FAE92E0-0FD8-4033-A746-4068BC69C8A3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4064285-36CC-43CE-9E40-B87133E10D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E92E0-0FD8-4033-A746-4068BC69C8A3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64285-36CC-43CE-9E40-B87133E10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FAE92E0-0FD8-4033-A746-4068BC69C8A3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4064285-36CC-43CE-9E40-B87133E10D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FAE92E0-0FD8-4033-A746-4068BC69C8A3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4064285-36CC-43CE-9E40-B87133E10D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FAE92E0-0FD8-4033-A746-4068BC69C8A3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4064285-36CC-43CE-9E40-B87133E10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diamond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Admin\Desktop\9%20Pesni%20na%20nemeckom%20yazyke%20-%20Joe%20Dassin%20-%20Wahre%20Liebe%20ist%20ganz%20Leise%20(%20La%20Derniere%20Page%20)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06323@bk.ru" TargetMode="External"/><Relationship Id="rId2" Type="http://schemas.openxmlformats.org/officeDocument/2006/relationships/hyperlink" Target="mailto:shum.kish@mail.ru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Урок немецкого языка </a:t>
            </a:r>
            <a:br>
              <a:rPr lang="ru-RU" dirty="0" smtClean="0"/>
            </a:br>
            <a:r>
              <a:rPr lang="ru-RU" dirty="0" smtClean="0"/>
              <a:t>7 класс «</a:t>
            </a:r>
            <a:r>
              <a:rPr lang="ru-RU" dirty="0" err="1" smtClean="0"/>
              <a:t>Достоприменчательности</a:t>
            </a:r>
            <a:r>
              <a:rPr lang="ru-RU" dirty="0" smtClean="0"/>
              <a:t> немецких городов».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немецкого языка 1 квалификационной категории МБОУ «ШУМКОВСКАЯ ООШ» </a:t>
            </a:r>
          </a:p>
          <a:p>
            <a:r>
              <a:rPr lang="ru-RU" dirty="0" smtClean="0"/>
              <a:t>Первушина Елена Сергеевна.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библиотека 1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700808"/>
            <a:ext cx="6096000" cy="4572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27784" y="548680"/>
            <a:ext cx="51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err="1" smtClean="0"/>
              <a:t>Der</a:t>
            </a:r>
            <a:r>
              <a:rPr lang="en-US" sz="3600" dirty="0" smtClean="0"/>
              <a:t> </a:t>
            </a:r>
            <a:r>
              <a:rPr lang="en-US" sz="3600" dirty="0" err="1" smtClean="0"/>
              <a:t>Handwerkerhof</a:t>
            </a:r>
            <a:r>
              <a:rPr lang="en-US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475656" y="2204864"/>
            <a:ext cx="6408712" cy="446424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71053" y="620688"/>
            <a:ext cx="53013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Goethe-und-Schiller-</a:t>
            </a:r>
            <a:r>
              <a:rPr lang="en-US" sz="3600" dirty="0" err="1" smtClean="0"/>
              <a:t>Dänkmal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библиотека 18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916832"/>
            <a:ext cx="2857500" cy="40100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99668" y="620688"/>
            <a:ext cx="43966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Die Deutsche </a:t>
            </a:r>
            <a:r>
              <a:rPr lang="en-US" sz="3600" dirty="0" err="1" smtClean="0"/>
              <a:t>Bücherei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библиотека 1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412776"/>
            <a:ext cx="3048000" cy="2286000"/>
          </a:xfrm>
          <a:prstGeom prst="rect">
            <a:avLst/>
          </a:prstGeom>
          <a:noFill/>
        </p:spPr>
      </p:pic>
      <p:pic>
        <p:nvPicPr>
          <p:cNvPr id="3" name="Picture 5" descr="библиотека 1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149080"/>
            <a:ext cx="3048000" cy="2286000"/>
          </a:xfrm>
          <a:prstGeom prst="rect">
            <a:avLst/>
          </a:prstGeom>
          <a:noFill/>
        </p:spPr>
      </p:pic>
      <p:pic>
        <p:nvPicPr>
          <p:cNvPr id="4" name="Picture 5" descr="библиотека 19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04664"/>
            <a:ext cx="5080000" cy="41529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4721662"/>
            <a:ext cx="47397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Das </a:t>
            </a:r>
            <a:r>
              <a:rPr lang="en-US" sz="3600" dirty="0" err="1" smtClean="0"/>
              <a:t>Verkehrsmuseum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131840" y="2564904"/>
            <a:ext cx="3312368" cy="366521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51720" y="1052736"/>
            <a:ext cx="5688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Johann Sebastian</a:t>
            </a:r>
            <a:r>
              <a:rPr lang="ru-RU" sz="3600" dirty="0" smtClean="0"/>
              <a:t> </a:t>
            </a:r>
            <a:r>
              <a:rPr lang="en-US" sz="3600" dirty="0" smtClean="0"/>
              <a:t>Bach-</a:t>
            </a:r>
            <a:r>
              <a:rPr lang="en-US" sz="3600" dirty="0" err="1" smtClean="0"/>
              <a:t>Dänkmal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библиотека 2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492896"/>
            <a:ext cx="6400800" cy="367424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43808" y="692696"/>
            <a:ext cx="4464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Das </a:t>
            </a:r>
            <a:r>
              <a:rPr lang="en-US" sz="3600" dirty="0" err="1" smtClean="0"/>
              <a:t>Gebäude</a:t>
            </a:r>
            <a:r>
              <a:rPr lang="en-US" sz="3600" dirty="0" smtClean="0"/>
              <a:t> des Tribunals.</a:t>
            </a:r>
            <a:endParaRPr lang="ru-RU" sz="36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99792" y="620688"/>
            <a:ext cx="429163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Das </a:t>
            </a:r>
            <a:r>
              <a:rPr lang="en-US" sz="3200" dirty="0" err="1" smtClean="0"/>
              <a:t>Denkmal</a:t>
            </a:r>
            <a:r>
              <a:rPr lang="en-US" sz="3200" dirty="0" smtClean="0"/>
              <a:t> des </a:t>
            </a:r>
            <a:r>
              <a:rPr lang="en-US" sz="3200" dirty="0" err="1" smtClean="0"/>
              <a:t>Völkersschlach</a:t>
            </a:r>
            <a:r>
              <a:rPr lang="en-US" sz="3200" dirty="0" smtClean="0"/>
              <a:t>.</a:t>
            </a:r>
            <a:endParaRPr lang="ru-RU" sz="3200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132857"/>
            <a:ext cx="352839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47664" y="548679"/>
          <a:ext cx="6408713" cy="5904661"/>
        </p:xfrm>
        <a:graphic>
          <a:graphicData uri="http://schemas.openxmlformats.org/drawingml/2006/table">
            <a:tbl>
              <a:tblPr/>
              <a:tblGrid>
                <a:gridCol w="2781842"/>
                <a:gridCol w="921073"/>
                <a:gridCol w="782175"/>
                <a:gridCol w="1027381"/>
                <a:gridCol w="896242"/>
              </a:tblGrid>
              <a:tr h="6079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latin typeface="Calibri"/>
                          <a:ea typeface="Calibri"/>
                          <a:cs typeface="Times New Roman"/>
                        </a:rPr>
                        <a:t>Die </a:t>
                      </a:r>
                      <a:r>
                        <a:rPr lang="en-US" sz="1300" b="1" dirty="0" err="1">
                          <a:latin typeface="Calibri"/>
                          <a:ea typeface="Calibri"/>
                          <a:cs typeface="Times New Roman"/>
                        </a:rPr>
                        <a:t>Sehenswürdigkeiten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Calibri"/>
                          <a:ea typeface="Calibri"/>
                          <a:cs typeface="Times New Roman"/>
                        </a:rPr>
                        <a:t>Dresden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Calibri"/>
                          <a:ea typeface="Calibri"/>
                          <a:cs typeface="Times New Roman"/>
                        </a:rPr>
                        <a:t>Leipzig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Calibri"/>
                          <a:ea typeface="Calibri"/>
                          <a:cs typeface="Times New Roman"/>
                        </a:rPr>
                        <a:t>Nürnberg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Calibri"/>
                          <a:ea typeface="Calibri"/>
                          <a:cs typeface="Times New Roman"/>
                        </a:rPr>
                        <a:t>Weimar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Zwinger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 smtClean="0">
                          <a:latin typeface="Calibri"/>
                          <a:ea typeface="Calibri"/>
                          <a:cs typeface="Times New Roman"/>
                        </a:rPr>
                        <a:t>       +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Das Spielzeugmuseum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aseline="0" dirty="0" smtClean="0">
                          <a:latin typeface="Calibri"/>
                          <a:ea typeface="Calibri"/>
                          <a:cs typeface="Times New Roman"/>
                        </a:rPr>
                        <a:t>          +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Dürerhaus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 smtClean="0">
                          <a:latin typeface="Calibri"/>
                          <a:ea typeface="Calibri"/>
                          <a:cs typeface="Times New Roman"/>
                        </a:rPr>
                        <a:t>           +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Die Thomaskirche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 smtClean="0">
                          <a:latin typeface="Calibri"/>
                          <a:ea typeface="Calibri"/>
                          <a:cs typeface="Times New Roman"/>
                        </a:rPr>
                        <a:t>      +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Die Semper -Oper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 smtClean="0">
                          <a:latin typeface="Calibri"/>
                          <a:ea typeface="Calibri"/>
                          <a:cs typeface="Times New Roman"/>
                        </a:rPr>
                        <a:t>         +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9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Die weltberühmte Gemäldegalerie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 smtClean="0">
                          <a:latin typeface="Calibri"/>
                          <a:ea typeface="Calibri"/>
                          <a:cs typeface="Times New Roman"/>
                        </a:rPr>
                        <a:t>         +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Der Handwerkerhof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 smtClean="0">
                          <a:latin typeface="Calibri"/>
                          <a:ea typeface="Calibri"/>
                          <a:cs typeface="Times New Roman"/>
                        </a:rPr>
                        <a:t>          +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9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Goethe-und-Schiller-Dänkmal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 smtClean="0">
                          <a:latin typeface="Calibri"/>
                          <a:ea typeface="Calibri"/>
                          <a:cs typeface="Times New Roman"/>
                        </a:rPr>
                        <a:t>         +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Die Deutsche Buecherei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 smtClean="0">
                          <a:latin typeface="Calibri"/>
                          <a:ea typeface="Calibri"/>
                          <a:cs typeface="Times New Roman"/>
                        </a:rPr>
                        <a:t>       +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Das Verkehrsmuseum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 smtClean="0">
                          <a:latin typeface="Calibri"/>
                          <a:ea typeface="Calibri"/>
                          <a:cs typeface="Times New Roman"/>
                        </a:rPr>
                        <a:t>          +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9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Johann Sebastian Bach-Dänkmal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 smtClean="0">
                          <a:latin typeface="Calibri"/>
                          <a:ea typeface="Calibri"/>
                          <a:cs typeface="Times New Roman"/>
                        </a:rPr>
                        <a:t>      +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Das Gebäude des Tribunals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 smtClean="0">
                          <a:latin typeface="Calibri"/>
                          <a:ea typeface="Calibri"/>
                          <a:cs typeface="Times New Roman"/>
                        </a:rPr>
                        <a:t>          +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9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Das Denkmal des Völkersschlach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 smtClean="0">
                          <a:latin typeface="Calibri"/>
                          <a:ea typeface="Calibri"/>
                          <a:cs typeface="Times New Roman"/>
                        </a:rPr>
                        <a:t>          +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83" marR="61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75656" y="2402096"/>
            <a:ext cx="712879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--------------------------------------------------------------------------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----------------------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wurde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---------------------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gegründet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--------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---------------------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befindet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-----------------------------------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Es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gibt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in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Stadt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------------------------------------------------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Hier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lebte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grosse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deutsche --------------------------------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--------------------------------------------------------------------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979712" y="1276767"/>
            <a:ext cx="61206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Die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Reklame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der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Stadt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10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412776"/>
            <a:ext cx="7416824" cy="2232248"/>
          </a:xfrm>
        </p:spPr>
        <p:txBody>
          <a:bodyPr>
            <a:normAutofit/>
          </a:bodyPr>
          <a:lstStyle/>
          <a:p>
            <a:r>
              <a:rPr lang="en-US" sz="4800" b="1" u="sng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urlz MT" pitchFamily="82" charset="0"/>
              </a:rPr>
              <a:t>Vielen</a:t>
            </a:r>
            <a:r>
              <a:rPr lang="en-US" sz="4800" b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urlz MT" pitchFamily="82" charset="0"/>
              </a:rPr>
              <a:t> Dank </a:t>
            </a:r>
            <a:r>
              <a:rPr lang="en-US" sz="4800" b="1" u="sng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urlz MT" pitchFamily="82" charset="0"/>
              </a:rPr>
              <a:t>für</a:t>
            </a:r>
            <a:r>
              <a:rPr lang="en-US" sz="4800" b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urlz MT" pitchFamily="82" charset="0"/>
              </a:rPr>
              <a:t> die </a:t>
            </a:r>
            <a:r>
              <a:rPr lang="en-US" sz="4800" b="1" u="sng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urlz MT" pitchFamily="82" charset="0"/>
              </a:rPr>
              <a:t>Arbeit</a:t>
            </a:r>
            <a:r>
              <a:rPr lang="en-US" sz="4800" b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urlz MT" pitchFamily="82" charset="0"/>
              </a:rPr>
              <a:t>.</a:t>
            </a:r>
            <a:endParaRPr lang="ru-RU" sz="4800" b="1" u="sng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9 Pesni na nemeckom yazyke - Joe Dassin - Wahre Liebe ist ganz Leise ( La Derniere Page 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283968" y="479715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62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028343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shum.kish@mail.ru</a:t>
            </a:r>
            <a:endParaRPr lang="en-US" dirty="0" smtClean="0"/>
          </a:p>
          <a:p>
            <a:r>
              <a:rPr lang="ru-RU" dirty="0" smtClean="0"/>
              <a:t>Туристическое </a:t>
            </a:r>
            <a:r>
              <a:rPr lang="ru-RU" dirty="0" smtClean="0"/>
              <a:t>бюро "</a:t>
            </a:r>
            <a:r>
              <a:rPr lang="ru-RU" dirty="0" err="1" smtClean="0"/>
              <a:t>Welt</a:t>
            </a:r>
            <a:r>
              <a:rPr lang="ru-RU" dirty="0" smtClean="0"/>
              <a:t> </a:t>
            </a:r>
            <a:r>
              <a:rPr lang="ru-RU" dirty="0" err="1" smtClean="0"/>
              <a:t>ohne</a:t>
            </a:r>
            <a:r>
              <a:rPr lang="ru-RU" dirty="0" smtClean="0"/>
              <a:t> </a:t>
            </a:r>
            <a:r>
              <a:rPr lang="ru-RU" dirty="0" err="1" smtClean="0"/>
              <a:t>Grenze</a:t>
            </a:r>
            <a:r>
              <a:rPr lang="ru-RU" dirty="0" smtClean="0"/>
              <a:t>" приглашает принять участие в кастинге на замещение вакантной должности -МЕНЕДЖЕРА ПО ПРОДАЖАМ.</a:t>
            </a:r>
          </a:p>
          <a:p>
            <a:r>
              <a:rPr lang="ru-RU" dirty="0" smtClean="0"/>
              <a:t>Требования к претендентам : </a:t>
            </a:r>
          </a:p>
          <a:p>
            <a:r>
              <a:rPr lang="ru-RU" dirty="0" smtClean="0"/>
              <a:t>1) Владение немецким языком в пределах программы;</a:t>
            </a:r>
          </a:p>
          <a:p>
            <a:r>
              <a:rPr lang="ru-RU" dirty="0" smtClean="0"/>
              <a:t>                                                         </a:t>
            </a:r>
          </a:p>
          <a:p>
            <a:r>
              <a:rPr lang="ru-RU" dirty="0" smtClean="0"/>
              <a:t> 2) Знание достопримечательностей немецких городов;</a:t>
            </a:r>
          </a:p>
          <a:p>
            <a:r>
              <a:rPr lang="ru-RU" dirty="0" smtClean="0"/>
              <a:t>                                                         </a:t>
            </a:r>
          </a:p>
          <a:p>
            <a:r>
              <a:rPr lang="ru-RU" dirty="0" smtClean="0"/>
              <a:t> 3) Коммуникабельность.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 уважением,</a:t>
            </a:r>
            <a:br>
              <a:rPr lang="ru-RU" dirty="0" smtClean="0"/>
            </a:br>
            <a:r>
              <a:rPr lang="ru-RU" dirty="0" smtClean="0"/>
              <a:t> "</a:t>
            </a:r>
            <a:r>
              <a:rPr lang="ru-RU" dirty="0" err="1" smtClean="0"/>
              <a:t>Welt</a:t>
            </a:r>
            <a:r>
              <a:rPr lang="ru-RU" dirty="0" smtClean="0"/>
              <a:t> </a:t>
            </a:r>
            <a:r>
              <a:rPr lang="ru-RU" dirty="0" err="1" smtClean="0"/>
              <a:t>ohne</a:t>
            </a:r>
            <a:r>
              <a:rPr lang="ru-RU" dirty="0" smtClean="0"/>
              <a:t> </a:t>
            </a:r>
            <a:r>
              <a:rPr lang="ru-RU" dirty="0" err="1" smtClean="0"/>
              <a:t>Grenze</a:t>
            </a:r>
            <a:r>
              <a:rPr lang="ru-RU" dirty="0" smtClean="0"/>
              <a:t>" 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06323@bk.ru</a:t>
            </a:r>
            <a:endParaRPr lang="en-US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9219" name="Содержимое 2"/>
          <p:cNvSpPr>
            <a:spLocks noGrp="1"/>
          </p:cNvSpPr>
          <p:nvPr>
            <p:ph sz="quarter" idx="2"/>
          </p:nvPr>
        </p:nvSpPr>
        <p:spPr>
          <a:xfrm>
            <a:off x="395288" y="1124744"/>
            <a:ext cx="3657600" cy="5328591"/>
          </a:xfrm>
        </p:spPr>
        <p:txBody>
          <a:bodyPr>
            <a:normAutofit/>
          </a:bodyPr>
          <a:lstStyle/>
          <a:p>
            <a:pPr eaLnBrk="1" hangingPunct="1"/>
            <a:r>
              <a:rPr lang="en-US" sz="1800" dirty="0" err="1" smtClean="0"/>
              <a:t>wurde</a:t>
            </a:r>
            <a:r>
              <a:rPr lang="en-US" sz="1800" dirty="0" smtClean="0"/>
              <a:t>……..</a:t>
            </a:r>
            <a:r>
              <a:rPr lang="en-US" sz="1800" dirty="0" err="1" smtClean="0"/>
              <a:t>gegründet</a:t>
            </a:r>
            <a:endParaRPr lang="en-US" sz="1800" dirty="0" smtClean="0"/>
          </a:p>
          <a:p>
            <a:pPr eaLnBrk="1" hangingPunct="1"/>
            <a:r>
              <a:rPr lang="en-US" sz="1800" dirty="0" err="1" smtClean="0"/>
              <a:t>sich</a:t>
            </a:r>
            <a:r>
              <a:rPr lang="en-US" sz="1800" dirty="0" smtClean="0"/>
              <a:t> </a:t>
            </a:r>
            <a:r>
              <a:rPr lang="en-US" sz="1800" dirty="0" err="1" smtClean="0"/>
              <a:t>befinden</a:t>
            </a:r>
            <a:r>
              <a:rPr lang="ru-RU" sz="1800" dirty="0" smtClean="0"/>
              <a:t>;</a:t>
            </a:r>
            <a:r>
              <a:rPr lang="en-US" sz="1800" dirty="0" smtClean="0"/>
              <a:t> </a:t>
            </a:r>
            <a:r>
              <a:rPr lang="en-US" sz="1800" dirty="0" err="1" smtClean="0"/>
              <a:t>liegen</a:t>
            </a:r>
            <a:endParaRPr lang="ru-RU" sz="1800" dirty="0" smtClean="0"/>
          </a:p>
          <a:p>
            <a:pPr eaLnBrk="1" hangingPunct="1"/>
            <a:r>
              <a:rPr lang="en-US" sz="1800" dirty="0" smtClean="0"/>
              <a:t>das </a:t>
            </a:r>
            <a:r>
              <a:rPr lang="en-US" sz="1800" dirty="0" err="1" smtClean="0"/>
              <a:t>Wahrzeichen</a:t>
            </a:r>
            <a:endParaRPr lang="en-US" sz="1800" dirty="0" smtClean="0"/>
          </a:p>
          <a:p>
            <a:pPr eaLnBrk="1" hangingPunct="1"/>
            <a:r>
              <a:rPr lang="en-US" sz="1800" dirty="0" smtClean="0"/>
              <a:t>die </a:t>
            </a:r>
            <a:r>
              <a:rPr lang="en-US" sz="1800" dirty="0" err="1" smtClean="0"/>
              <a:t>Sehenswürdigkeit</a:t>
            </a:r>
            <a:endParaRPr lang="ru-RU" sz="1800" dirty="0" smtClean="0"/>
          </a:p>
          <a:p>
            <a:pPr eaLnBrk="1" hangingPunct="1"/>
            <a:r>
              <a:rPr lang="en-US" sz="1800" dirty="0" err="1" smtClean="0"/>
              <a:t>berühmte</a:t>
            </a:r>
            <a:r>
              <a:rPr lang="en-US" sz="1800" dirty="0" smtClean="0"/>
              <a:t> </a:t>
            </a:r>
            <a:r>
              <a:rPr lang="en-US" sz="1800" dirty="0" err="1" smtClean="0"/>
              <a:t>Paläste</a:t>
            </a:r>
            <a:endParaRPr lang="en-US" sz="1800" dirty="0" smtClean="0"/>
          </a:p>
          <a:p>
            <a:pPr eaLnBrk="1" hangingPunct="1"/>
            <a:r>
              <a:rPr lang="en-US" sz="1800" dirty="0" err="1" smtClean="0"/>
              <a:t>historische</a:t>
            </a:r>
            <a:r>
              <a:rPr lang="en-US" sz="1800" dirty="0" smtClean="0"/>
              <a:t> </a:t>
            </a:r>
            <a:r>
              <a:rPr lang="en-US" sz="1800" dirty="0" err="1" smtClean="0"/>
              <a:t>Gebäude</a:t>
            </a:r>
            <a:endParaRPr lang="en-US" sz="1800" dirty="0" smtClean="0"/>
          </a:p>
          <a:p>
            <a:pPr eaLnBrk="1" hangingPunct="1"/>
            <a:r>
              <a:rPr lang="en-US" sz="1800" dirty="0" err="1" smtClean="0"/>
              <a:t>Kirchen</a:t>
            </a:r>
            <a:r>
              <a:rPr lang="en-US" sz="1800" dirty="0" smtClean="0"/>
              <a:t> </a:t>
            </a:r>
            <a:r>
              <a:rPr lang="en-US" sz="1800" dirty="0" err="1" smtClean="0"/>
              <a:t>mit</a:t>
            </a:r>
            <a:r>
              <a:rPr lang="en-US" sz="1800" dirty="0" smtClean="0"/>
              <a:t> </a:t>
            </a:r>
            <a:r>
              <a:rPr lang="en-US" sz="1800" dirty="0" err="1" smtClean="0"/>
              <a:t>goldenen</a:t>
            </a:r>
            <a:r>
              <a:rPr lang="en-US" sz="1800" dirty="0" smtClean="0"/>
              <a:t> </a:t>
            </a:r>
            <a:r>
              <a:rPr lang="en-US" sz="1800" dirty="0" err="1" smtClean="0"/>
              <a:t>Kuppeln</a:t>
            </a:r>
            <a:endParaRPr lang="en-US" sz="1800" dirty="0" smtClean="0"/>
          </a:p>
          <a:p>
            <a:pPr eaLnBrk="1" hangingPunct="1"/>
            <a:r>
              <a:rPr lang="en-US" sz="1800" dirty="0" err="1" smtClean="0"/>
              <a:t>Denkmäler</a:t>
            </a:r>
            <a:r>
              <a:rPr lang="en-US" sz="1800" dirty="0" smtClean="0"/>
              <a:t> </a:t>
            </a:r>
            <a:r>
              <a:rPr lang="en-US" sz="1800" dirty="0" err="1" smtClean="0"/>
              <a:t>der</a:t>
            </a:r>
            <a:r>
              <a:rPr lang="en-US" sz="1800" dirty="0" smtClean="0"/>
              <a:t> </a:t>
            </a:r>
            <a:r>
              <a:rPr lang="en-US" sz="1800" dirty="0" err="1" smtClean="0"/>
              <a:t>gotischen</a:t>
            </a:r>
            <a:r>
              <a:rPr lang="en-US" sz="1800" dirty="0" smtClean="0"/>
              <a:t> </a:t>
            </a:r>
            <a:r>
              <a:rPr lang="en-US" sz="1800" dirty="0" err="1" smtClean="0"/>
              <a:t>Baukunst</a:t>
            </a:r>
            <a:endParaRPr lang="en-US" sz="1800" dirty="0" smtClean="0"/>
          </a:p>
          <a:p>
            <a:pPr eaLnBrk="1" hangingPunct="1"/>
            <a:r>
              <a:rPr lang="en-US" sz="1800" dirty="0" err="1" smtClean="0"/>
              <a:t>alte</a:t>
            </a:r>
            <a:r>
              <a:rPr lang="en-US" sz="1800" dirty="0" smtClean="0"/>
              <a:t> </a:t>
            </a:r>
            <a:r>
              <a:rPr lang="en-US" sz="1800" dirty="0" err="1" smtClean="0"/>
              <a:t>Klöster</a:t>
            </a:r>
            <a:endParaRPr lang="en-US" sz="1800" dirty="0" smtClean="0"/>
          </a:p>
          <a:p>
            <a:pPr eaLnBrk="1" hangingPunct="1"/>
            <a:r>
              <a:rPr lang="en-US" sz="1800" dirty="0" smtClean="0"/>
              <a:t>die  </a:t>
            </a:r>
            <a:r>
              <a:rPr lang="en-US" sz="1800" dirty="0" err="1" smtClean="0"/>
              <a:t>alten</a:t>
            </a:r>
            <a:r>
              <a:rPr lang="en-US" sz="1800" dirty="0" smtClean="0"/>
              <a:t> </a:t>
            </a:r>
            <a:r>
              <a:rPr lang="en-US" sz="1800" dirty="0" err="1" smtClean="0"/>
              <a:t>Mauer</a:t>
            </a:r>
            <a:r>
              <a:rPr lang="en-US" sz="1800" dirty="0" smtClean="0"/>
              <a:t> und </a:t>
            </a:r>
            <a:r>
              <a:rPr lang="en-US" sz="1800" dirty="0" err="1" smtClean="0"/>
              <a:t>Türmen</a:t>
            </a:r>
            <a:endParaRPr lang="en-US" sz="1800" dirty="0" smtClean="0"/>
          </a:p>
          <a:p>
            <a:pPr eaLnBrk="1" hangingPunct="1"/>
            <a:r>
              <a:rPr lang="en-US" sz="1800" dirty="0" err="1" smtClean="0"/>
              <a:t>weltbekannte</a:t>
            </a:r>
            <a:r>
              <a:rPr lang="en-US" sz="1800" dirty="0" smtClean="0"/>
              <a:t> </a:t>
            </a:r>
            <a:r>
              <a:rPr lang="en-US" sz="1800" dirty="0" err="1" smtClean="0"/>
              <a:t>Kathedrale</a:t>
            </a:r>
            <a:endParaRPr lang="en-US" sz="1800" dirty="0" smtClean="0"/>
          </a:p>
          <a:p>
            <a:pPr eaLnBrk="1" hangingPunct="1"/>
            <a:r>
              <a:rPr lang="en-US" sz="1800" dirty="0" err="1" smtClean="0"/>
              <a:t>wunderschöne</a:t>
            </a:r>
            <a:r>
              <a:rPr lang="en-US" sz="1800" dirty="0" smtClean="0"/>
              <a:t> </a:t>
            </a:r>
            <a:r>
              <a:rPr lang="en-US" sz="1800" dirty="0" err="1" smtClean="0"/>
              <a:t>Grünanlage</a:t>
            </a:r>
            <a:endParaRPr lang="en-US" sz="1800" dirty="0" smtClean="0"/>
          </a:p>
          <a:p>
            <a:pPr eaLnBrk="1" hangingPunct="1"/>
            <a:r>
              <a:rPr lang="en-US" sz="1800" dirty="0" err="1" smtClean="0"/>
              <a:t>weltberümte</a:t>
            </a:r>
            <a:r>
              <a:rPr lang="en-US" sz="1800" dirty="0" smtClean="0"/>
              <a:t> </a:t>
            </a:r>
            <a:r>
              <a:rPr lang="en-US" sz="1800" dirty="0" err="1" smtClean="0"/>
              <a:t>Schlösser</a:t>
            </a:r>
            <a:endParaRPr lang="en-US" sz="1800" dirty="0" smtClean="0"/>
          </a:p>
          <a:p>
            <a:pPr eaLnBrk="1" hangingPunct="1">
              <a:buFont typeface="Wingdings" pitchFamily="2" charset="2"/>
              <a:buNone/>
            </a:pPr>
            <a:endParaRPr lang="en-US" sz="1800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ru-RU" dirty="0" smtClean="0"/>
          </a:p>
        </p:txBody>
      </p:sp>
      <p:sp>
        <p:nvSpPr>
          <p:cNvPr id="9220" name="Содержимое 3"/>
          <p:cNvSpPr>
            <a:spLocks noGrp="1"/>
          </p:cNvSpPr>
          <p:nvPr>
            <p:ph sz="quarter" idx="4"/>
          </p:nvPr>
        </p:nvSpPr>
        <p:spPr>
          <a:xfrm>
            <a:off x="4371975" y="1124744"/>
            <a:ext cx="3657600" cy="5183981"/>
          </a:xfrm>
        </p:spPr>
        <p:txBody>
          <a:bodyPr>
            <a:noAutofit/>
          </a:bodyPr>
          <a:lstStyle/>
          <a:p>
            <a:pPr eaLnBrk="1" hangingPunct="1"/>
            <a:r>
              <a:rPr lang="ru-RU" sz="1800" dirty="0" smtClean="0"/>
              <a:t>был основан</a:t>
            </a:r>
          </a:p>
          <a:p>
            <a:pPr eaLnBrk="1" hangingPunct="1"/>
            <a:r>
              <a:rPr lang="ru-RU" sz="1800" dirty="0" smtClean="0"/>
              <a:t>находиться</a:t>
            </a:r>
          </a:p>
          <a:p>
            <a:pPr eaLnBrk="1" hangingPunct="1"/>
            <a:r>
              <a:rPr lang="ru-RU" sz="1800" dirty="0" smtClean="0"/>
              <a:t>символ</a:t>
            </a:r>
          </a:p>
          <a:p>
            <a:pPr eaLnBrk="1" hangingPunct="1"/>
            <a:r>
              <a:rPr lang="ru-RU" sz="1800" dirty="0" smtClean="0"/>
              <a:t>достопримечательность</a:t>
            </a:r>
          </a:p>
          <a:p>
            <a:pPr eaLnBrk="1" hangingPunct="1"/>
            <a:r>
              <a:rPr lang="ru-RU" sz="1800" dirty="0" smtClean="0"/>
              <a:t>знаменитые дворцы</a:t>
            </a:r>
          </a:p>
          <a:p>
            <a:pPr eaLnBrk="1" hangingPunct="1"/>
            <a:r>
              <a:rPr lang="ru-RU" sz="1800" dirty="0" smtClean="0"/>
              <a:t>исторические здания</a:t>
            </a:r>
          </a:p>
          <a:p>
            <a:pPr eaLnBrk="1" hangingPunct="1"/>
            <a:r>
              <a:rPr lang="ru-RU" sz="1800" dirty="0" smtClean="0"/>
              <a:t>церкви с золотыми куполами</a:t>
            </a:r>
          </a:p>
          <a:p>
            <a:pPr eaLnBrk="1" hangingPunct="1"/>
            <a:r>
              <a:rPr lang="ru-RU" sz="1800" dirty="0" smtClean="0"/>
              <a:t>памятники готической архитектуры</a:t>
            </a:r>
          </a:p>
          <a:p>
            <a:pPr eaLnBrk="1" hangingPunct="1"/>
            <a:r>
              <a:rPr lang="ru-RU" sz="1800" dirty="0" smtClean="0"/>
              <a:t>старые монастыри</a:t>
            </a:r>
          </a:p>
          <a:p>
            <a:pPr eaLnBrk="1" hangingPunct="1"/>
            <a:r>
              <a:rPr lang="ru-RU" sz="1800" dirty="0" smtClean="0"/>
              <a:t> старые стены и башни</a:t>
            </a:r>
          </a:p>
          <a:p>
            <a:pPr eaLnBrk="1" hangingPunct="1"/>
            <a:r>
              <a:rPr lang="ru-RU" sz="1800" dirty="0" smtClean="0"/>
              <a:t>всемирно известные соборы</a:t>
            </a:r>
          </a:p>
          <a:p>
            <a:pPr eaLnBrk="1" hangingPunct="1"/>
            <a:r>
              <a:rPr lang="ru-RU" sz="1800" dirty="0" smtClean="0"/>
              <a:t>красивейшие скверы</a:t>
            </a:r>
            <a:endParaRPr lang="en-US" sz="1800" dirty="0" smtClean="0"/>
          </a:p>
          <a:p>
            <a:pPr eaLnBrk="1" hangingPunct="1"/>
            <a:r>
              <a:rPr lang="ru-RU" sz="1800" dirty="0" smtClean="0"/>
              <a:t>всемирно известные дворцы</a:t>
            </a:r>
          </a:p>
          <a:p>
            <a:pPr eaLnBrk="1" hangingPunct="1"/>
            <a:endParaRPr lang="ru-RU" sz="1800" dirty="0" smtClean="0"/>
          </a:p>
        </p:txBody>
      </p:sp>
      <p:sp>
        <p:nvSpPr>
          <p:cNvPr id="9221" name="Текст 4"/>
          <p:cNvSpPr>
            <a:spLocks noGrp="1"/>
          </p:cNvSpPr>
          <p:nvPr>
            <p:ph type="body" sz="quarter" idx="1"/>
          </p:nvPr>
        </p:nvSpPr>
        <p:spPr>
          <a:xfrm>
            <a:off x="395288" y="260350"/>
            <a:ext cx="3657600" cy="658813"/>
          </a:xfrm>
        </p:spPr>
        <p:txBody>
          <a:bodyPr/>
          <a:lstStyle/>
          <a:p>
            <a:pPr eaLnBrk="1" hangingPunct="1"/>
            <a:r>
              <a:rPr lang="en-US" smtClean="0"/>
              <a:t>DEUTSCH</a:t>
            </a:r>
            <a:endParaRPr lang="ru-RU" smtClean="0"/>
          </a:p>
        </p:txBody>
      </p:sp>
      <p:sp>
        <p:nvSpPr>
          <p:cNvPr id="9222" name="Текст 5"/>
          <p:cNvSpPr>
            <a:spLocks noGrp="1"/>
          </p:cNvSpPr>
          <p:nvPr>
            <p:ph type="body" sz="quarter" idx="3"/>
          </p:nvPr>
        </p:nvSpPr>
        <p:spPr>
          <a:xfrm>
            <a:off x="4356100" y="260350"/>
            <a:ext cx="3657600" cy="658813"/>
          </a:xfrm>
        </p:spPr>
        <p:txBody>
          <a:bodyPr/>
          <a:lstStyle/>
          <a:p>
            <a:pPr eaLnBrk="1" hangingPunct="1"/>
            <a:r>
              <a:rPr lang="en-US" smtClean="0"/>
              <a:t>RUSSISCH</a:t>
            </a:r>
            <a:endParaRPr lang="ru-RU" smtClean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92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92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92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92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92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92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060848"/>
            <a:ext cx="4320480" cy="2325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55776" y="548680"/>
            <a:ext cx="34563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                                                                            </a:t>
            </a:r>
            <a:r>
              <a:rPr lang="en-US" sz="4400" dirty="0" err="1" smtClean="0"/>
              <a:t>Zwinger</a:t>
            </a:r>
            <a:r>
              <a:rPr lang="en-US" sz="4400" dirty="0" smtClean="0"/>
              <a:t>.</a:t>
            </a:r>
            <a:endParaRPr lang="ru-RU" sz="4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365104"/>
            <a:ext cx="6334125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библиотека 1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32856"/>
            <a:ext cx="4762500" cy="2990850"/>
          </a:xfrm>
          <a:prstGeom prst="rect">
            <a:avLst/>
          </a:prstGeom>
          <a:noFill/>
        </p:spPr>
      </p:pic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212976"/>
            <a:ext cx="2857500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483768" y="476672"/>
            <a:ext cx="48965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Das </a:t>
            </a:r>
            <a:r>
              <a:rPr lang="en-US" sz="3600" dirty="0" err="1" smtClean="0"/>
              <a:t>Spielzeugmuseum</a:t>
            </a:r>
            <a:r>
              <a:rPr lang="en-US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библиотека 18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132856"/>
            <a:ext cx="4286250" cy="31432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03848" y="692696"/>
            <a:ext cx="35283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err="1" smtClean="0"/>
              <a:t>Dürerhaus</a:t>
            </a:r>
            <a:r>
              <a:rPr lang="en-US" sz="4800" dirty="0" smtClean="0"/>
              <a:t>.</a:t>
            </a:r>
            <a:endParaRPr lang="ru-RU" sz="48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267744" y="1628800"/>
            <a:ext cx="4465638" cy="48965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39752" y="404664"/>
            <a:ext cx="51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Die </a:t>
            </a:r>
            <a:r>
              <a:rPr lang="en-US" sz="3600" dirty="0" err="1" smtClean="0"/>
              <a:t>Thomaskirche</a:t>
            </a:r>
            <a:r>
              <a:rPr lang="en-US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348880"/>
            <a:ext cx="4681538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843808" y="764704"/>
            <a:ext cx="4968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Die </a:t>
            </a:r>
            <a:r>
              <a:rPr lang="en-US" sz="3600" dirty="0" err="1" smtClean="0"/>
              <a:t>Semper</a:t>
            </a:r>
            <a:r>
              <a:rPr lang="en-US" sz="3600" dirty="0" smtClean="0"/>
              <a:t> –</a:t>
            </a:r>
            <a:r>
              <a:rPr lang="en-US" sz="3600" dirty="0" err="1" smtClean="0"/>
              <a:t>Oper</a:t>
            </a:r>
            <a:r>
              <a:rPr lang="en-US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403648" y="2132856"/>
            <a:ext cx="6408737" cy="389731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71800" y="548680"/>
            <a:ext cx="540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Die </a:t>
            </a:r>
            <a:r>
              <a:rPr lang="en-US" sz="3600" dirty="0" err="1" smtClean="0"/>
              <a:t>weltberühmte</a:t>
            </a:r>
            <a:r>
              <a:rPr lang="en-US" sz="3600" dirty="0" smtClean="0"/>
              <a:t> </a:t>
            </a:r>
            <a:r>
              <a:rPr lang="en-US" sz="3600" dirty="0" err="1" smtClean="0"/>
              <a:t>Gemäldegalerie</a:t>
            </a:r>
            <a:r>
              <a:rPr lang="en-US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273</TotalTime>
  <Words>266</Words>
  <Application>Microsoft Office PowerPoint</Application>
  <PresentationFormat>Экран (4:3)</PresentationFormat>
  <Paragraphs>95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Эркер</vt:lpstr>
      <vt:lpstr>Урок немецкого языка  7 класс «Достоприменчательности немецких городов».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Vielen Dank für die Arbeit.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28</cp:revision>
  <dcterms:created xsi:type="dcterms:W3CDTF">2014-11-25T13:34:17Z</dcterms:created>
  <dcterms:modified xsi:type="dcterms:W3CDTF">2014-11-30T08:27:55Z</dcterms:modified>
</cp:coreProperties>
</file>