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66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5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4296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Что такое здоровье?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1357298"/>
            <a:ext cx="814393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  <a:defRPr/>
            </a:pP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Здоровье – это когда тебе хорошо.</a:t>
            </a:r>
            <a:endParaRPr lang="ru-RU" sz="4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Здоровье – это когда ничего не болит.</a:t>
            </a:r>
            <a:endParaRPr lang="ru-RU" sz="4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Здоровье – это красота.</a:t>
            </a:r>
            <a:endParaRPr lang="ru-RU" sz="4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Здоровье – это сила.</a:t>
            </a:r>
            <a:endParaRPr lang="ru-RU" sz="4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dirty="0"/>
          </a:p>
        </p:txBody>
      </p:sp>
      <p:pic>
        <p:nvPicPr>
          <p:cNvPr id="4" name="Picture 4" descr="C:\Documents and Settings\ипатова\Local Settings\Temporary Internet Files\Content.IE5\M9UNN5W6\MCj0440129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143380"/>
            <a:ext cx="384809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ипатова\Local Settings\Temporary Internet Files\Content.IE5\691CKEOG\MCj0440153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3749830"/>
            <a:ext cx="3286130" cy="2882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42852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Сила правильной осанки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– седьмой секрет Истинного </a:t>
            </a:r>
            <a:r>
              <a:rPr lang="ru-RU" sz="4800" b="1" dirty="0" smtClean="0">
                <a:solidFill>
                  <a:srgbClr val="333399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доровья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282" y="1643050"/>
            <a:ext cx="8715436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 </a:t>
            </a:r>
            <a:r>
              <a:rPr lang="ru-RU" sz="3600" b="1" dirty="0" smtClean="0">
                <a:latin typeface="Monotype Corsiva" pitchFamily="66" charset="0"/>
              </a:rPr>
              <a:t>Правильная осанка необходима для здоровья.</a:t>
            </a:r>
            <a:endParaRPr lang="ru-RU" sz="3600" dirty="0" smtClean="0">
              <a:latin typeface="Monotype Corsiva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Monotype Corsiva" pitchFamily="66" charset="0"/>
              </a:rPr>
              <a:t>  плохая осанка мешает свободной циркуляции крови,          сдавливает нервные пути и приводит к болезни.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Monotype Corsiva" pitchFamily="66" charset="0"/>
              </a:rPr>
              <a:t>  осанка влияет на наше настроение и эмоции так же, как и на   физическое состояние.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Monotype Corsiva" pitchFamily="66" charset="0"/>
              </a:rPr>
              <a:t>  хорошая осанка приходит благодаря осознанию. </a:t>
            </a:r>
          </a:p>
          <a:p>
            <a:r>
              <a:rPr lang="ru-RU" sz="2800" dirty="0" smtClean="0">
                <a:latin typeface="Monotype Corsiva" pitchFamily="66" charset="0"/>
              </a:rPr>
              <a:t>Ежедневно уделяйте время для того, чтобы следить за своей осанкой, замечать и исправлять дурные привычки.</a:t>
            </a:r>
          </a:p>
          <a:p>
            <a:r>
              <a:rPr lang="ru-RU" sz="2800" dirty="0" smtClean="0">
                <a:latin typeface="Monotype Corsiva" pitchFamily="66" charset="0"/>
              </a:rPr>
              <a:t>Глубоко дышите и представляйте при этом, </a:t>
            </a:r>
          </a:p>
          <a:p>
            <a:r>
              <a:rPr lang="ru-RU" sz="2800" dirty="0" smtClean="0">
                <a:latin typeface="Monotype Corsiva" pitchFamily="66" charset="0"/>
              </a:rPr>
              <a:t>как некая сила осторожно вытягивает вас вверх.</a:t>
            </a:r>
          </a:p>
          <a:p>
            <a:r>
              <a:rPr lang="ru-RU" sz="2800" dirty="0" smtClean="0">
                <a:latin typeface="Monotype Corsiva" pitchFamily="66" charset="0"/>
              </a:rPr>
              <a:t>Секрет хорошей осанки – равновесие.</a:t>
            </a:r>
          </a:p>
          <a:p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4786322"/>
            <a:ext cx="192882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14282" y="0"/>
            <a:ext cx="8501122" cy="717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Сила окружающей среды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– восьмой секрет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Истинного Здоровья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Истинное Здоровье невозможно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без здоровой окружающей среды.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Свежий воздух и солнечный свет –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вот краеугольный камень здоровой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окружающей среды. </a:t>
            </a: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Если вы не можете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вынести свою работу на Природу,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принесите Природу на работу.</a:t>
            </a:r>
            <a:endParaRPr lang="ru-RU" sz="2800" dirty="0" smtClean="0"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Заботьтесь о своем ближайшем окружении </a:t>
            </a:r>
            <a:endParaRPr lang="ru-RU" sz="2800" dirty="0" smtClean="0"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и о мировой среде.</a:t>
            </a:r>
            <a:endParaRPr lang="ru-RU" sz="2800" dirty="0" smtClean="0"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3714752"/>
            <a:ext cx="257173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74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74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74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74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74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14282" y="0"/>
            <a:ext cx="8715436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Сила веры – девятый секрет Истинного Здоровья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Вера – это духовная сила, благодаря которой невозможное становится возможным.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Вера соединяет человеческий дух с Высшей Силой.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Чтобы прийти к Истинному Здоровью, мы нуждаемся не                                                      только в физической пище, но и в духовной.</a:t>
            </a:r>
            <a:endParaRPr lang="ru-RU" sz="2800" dirty="0" smtClean="0"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Вера открывает путь силам, способным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производить чудеса.</a:t>
            </a:r>
            <a:endParaRPr lang="ru-RU" sz="2800" dirty="0" smtClean="0"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Вере противостоят страх,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беспокойство и сомнение.</a:t>
            </a:r>
            <a:endParaRPr lang="ru-RU" sz="2800" dirty="0" smtClean="0"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Вера ничего не стоит без действий.</a:t>
            </a:r>
            <a:endParaRPr lang="ru-RU" sz="2800" dirty="0" smtClean="0"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3929066"/>
            <a:ext cx="2711452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63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63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142852"/>
            <a:ext cx="9144000" cy="71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Сила любви – десятый секрет Истинного Здоровья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Не существует таких трудностей, которых бы не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32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смогла преодолеть истинная любовь; ни таких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32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болезней, которых бы истинная любовь не могла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32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исцелить;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32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Не важно, на сколько вы омрачены печалью, каким </a:t>
            </a:r>
            <a:endParaRPr lang="ru-RU" sz="3200" dirty="0" smtClean="0"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2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	безнадежным представляется будущее…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2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	должное сознание любви развеет это. </a:t>
            </a:r>
            <a:endParaRPr lang="ru-RU" sz="3200" dirty="0" smtClean="0"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32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Любовь – это </a:t>
            </a:r>
            <a:r>
              <a:rPr lang="ru-RU" sz="3200" dirty="0" err="1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всеисцеляющая</a:t>
            </a:r>
            <a:r>
              <a:rPr lang="ru-RU" sz="32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сила.</a:t>
            </a:r>
            <a:endParaRPr lang="ru-RU" sz="3200" dirty="0" smtClean="0"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32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Чтобы добиться любви,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2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	нужно дарить любовь</a:t>
            </a:r>
            <a:r>
              <a:rPr lang="ru-RU" sz="3200" dirty="0" smtClean="0">
                <a:solidFill>
                  <a:srgbClr val="333399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.</a:t>
            </a:r>
            <a:endParaRPr lang="ru-RU" sz="3200" dirty="0" smtClean="0"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4357694"/>
            <a:ext cx="1978024" cy="2500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3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53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536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WordArt 2"/>
          <p:cNvSpPr>
            <a:spLocks noChangeArrowheads="1" noChangeShapeType="1" noTextEdit="1"/>
          </p:cNvSpPr>
          <p:nvPr/>
        </p:nvSpPr>
        <p:spPr bwMode="auto">
          <a:xfrm>
            <a:off x="342900" y="285728"/>
            <a:ext cx="8586818" cy="622937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/>
                <a:latin typeface="Impact"/>
              </a:rPr>
              <a:t>Будьте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/>
                <a:latin typeface="Impact"/>
              </a:rPr>
              <a:t>здоровы</a:t>
            </a:r>
            <a:endParaRPr lang="ru-RU" sz="3600" kern="10" spc="0" dirty="0">
              <a:ln w="9525">
                <a:solidFill>
                  <a:srgbClr val="FFCC00"/>
                </a:solidFill>
                <a:round/>
                <a:headEnd/>
                <a:tailEnd/>
              </a:ln>
              <a:solidFill>
                <a:srgbClr val="333399"/>
              </a:solidFill>
              <a:effectLst/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214282" y="142852"/>
          <a:ext cx="8715436" cy="6500858"/>
        </p:xfrm>
        <a:graphic>
          <a:graphicData uri="http://schemas.openxmlformats.org/presentationml/2006/ole">
            <p:oleObj spid="_x0000_s1026" name="Диаграмма" r:id="rId3" imgW="4667250" imgH="263842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2"/>
          <p:cNvSpPr>
            <a:spLocks noChangeArrowheads="1" noChangeShapeType="1" noTextEdit="1"/>
          </p:cNvSpPr>
          <p:nvPr/>
        </p:nvSpPr>
        <p:spPr bwMode="auto">
          <a:xfrm>
            <a:off x="214282" y="-214338"/>
            <a:ext cx="8786874" cy="672943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/>
                <a:latin typeface="Impact"/>
              </a:rPr>
              <a:t>Секреты 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/>
                <a:latin typeface="Impact"/>
              </a:rPr>
              <a:t>истинного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/>
                <a:latin typeface="Impact"/>
              </a:rPr>
              <a:t>здоровья</a:t>
            </a:r>
            <a:endParaRPr lang="ru-RU" sz="3600" kern="10" spc="0" dirty="0">
              <a:ln w="9525">
                <a:solidFill>
                  <a:srgbClr val="FFCC00"/>
                </a:solidFill>
                <a:round/>
                <a:headEnd/>
                <a:tailEnd/>
              </a:ln>
              <a:solidFill>
                <a:srgbClr val="333399"/>
              </a:solidFill>
              <a:effectLst/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00034" y="1857364"/>
            <a:ext cx="8143932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Основа здоровья и болезни 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находится в вашем разуме.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7100" y="3714752"/>
            <a:ext cx="3136900" cy="2835272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28596" y="3786190"/>
            <a:ext cx="5572164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Сила разума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способна преодолеть любую боль,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излечить от болезни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и привести к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Истинному Здоровью.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357166"/>
            <a:ext cx="850112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srgbClr val="333399"/>
                </a:solidFill>
                <a:latin typeface="Monotype Corsiva" pitchFamily="66" charset="0"/>
                <a:ea typeface="Times New Roman" pitchFamily="18" charset="0"/>
              </a:rPr>
              <a:t>Сила разума– первый секрет </a:t>
            </a:r>
            <a:endParaRPr lang="en-US" sz="5400" b="1" dirty="0" smtClean="0">
              <a:solidFill>
                <a:srgbClr val="333399"/>
              </a:solidFill>
              <a:latin typeface="Monotype Corsiva" pitchFamily="66" charset="0"/>
              <a:ea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srgbClr val="333399"/>
                </a:solidFill>
                <a:latin typeface="Monotype Corsiva" pitchFamily="66" charset="0"/>
                <a:ea typeface="Times New Roman" pitchFamily="18" charset="0"/>
              </a:rPr>
              <a:t>Истинного Здоровья</a:t>
            </a:r>
            <a:endParaRPr lang="ru-RU" sz="5400" dirty="0" smtClean="0">
              <a:latin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285720" y="214290"/>
            <a:ext cx="8643998" cy="7140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</a:rPr>
              <a:t>Сила дыхания – второй секрет Истинного Здоровья</a:t>
            </a:r>
            <a:endParaRPr lang="ru-RU" sz="5400" b="1" dirty="0" smtClean="0">
              <a:solidFill>
                <a:srgbClr val="333399"/>
              </a:solidFill>
              <a:latin typeface="Monotype Corsiva" pitchFamily="66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Разница между жизнью и смертью 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лежит в нашем дыхании.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    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Глубокое дыхание: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важно для того, чтобы преодолеть болезни и  </a:t>
            </a: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	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поддержать здоровье,</a:t>
            </a:r>
            <a:endParaRPr kumimoji="0" lang="ru-RU" sz="28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улучшает циркуляцию крови и лимфы,</a:t>
            </a:r>
            <a:endParaRPr kumimoji="0" lang="ru-RU" sz="28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расслабляет и успокаивает нервную систему,</a:t>
            </a:r>
            <a:endParaRPr kumimoji="0" lang="en-US" sz="28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помогает накоплению энергии,</a:t>
            </a:r>
            <a:endParaRPr lang="ru-RU" sz="2800" dirty="0" smtClean="0"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снимает психические и нервные стрессы,</a:t>
            </a:r>
            <a:endParaRPr lang="ru-RU" sz="2800" dirty="0" smtClean="0"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питает, очищает тело и успокаивает разум.</a:t>
            </a:r>
            <a:endParaRPr lang="ru-RU" sz="2800" dirty="0" smtClean="0"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3857628"/>
            <a:ext cx="1928826" cy="2714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3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35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35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35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35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35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35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355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285728"/>
            <a:ext cx="9144000" cy="638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</a:rPr>
              <a:t>Сила физических упражнений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</a:rPr>
              <a:t>– третий секрет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</a:rPr>
              <a:t>Истинного Здоровья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Регулярные физические упражнения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:</a:t>
            </a:r>
            <a:endParaRPr lang="ru-RU" sz="1100" dirty="0" smtClean="0"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10287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улучшают кровообращение,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10287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укрепляют легкие и сердце,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10287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помогают преодолеть многие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028700" algn="l"/>
              </a:tabLst>
            </a:pPr>
            <a:r>
              <a:rPr lang="ru-RU" sz="32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физические и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028700" algn="l"/>
              </a:tabLst>
            </a:pPr>
            <a:r>
              <a:rPr lang="ru-RU" sz="32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ментальные расстройства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857628"/>
            <a:ext cx="3251200" cy="2600325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800100" y="4429132"/>
            <a:ext cx="677229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5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25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253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428596" y="142852"/>
            <a:ext cx="8358246" cy="432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</a:rPr>
              <a:t>Сила правильного питания – четвертый секрет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</a:rPr>
              <a:t>Истинного здоровья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Истинное Здоровье не может существовать без Полноценного Питания.</a:t>
            </a:r>
            <a:r>
              <a:rPr lang="ru-RU" sz="2800" b="1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Оно подразумевает меню, богатое овощами, фруктами, съедобными целебными травами.</a:t>
            </a:r>
            <a:endParaRPr lang="ru-RU" sz="2800" b="1" dirty="0" smtClean="0"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071942"/>
            <a:ext cx="1854200" cy="2571768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428596" y="4071942"/>
            <a:ext cx="578647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Древнегреческий философ   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Сократ  дал человечеству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хороший совет:  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«Есть, чтобы жить, а не жить,                                    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чтобы есть»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85720" y="0"/>
            <a:ext cx="8572560" cy="7032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Сила смеха – пятый секрет Истинного Здоровья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Смех – это вечный целитель.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Смех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– сильнодействующее лекарство, помогающее снять        	боль и исцелиться от многих болезней.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Смех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улучшает дыхание, является прекрасным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        упражнением для легких и сердца, производит </a:t>
            </a: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массаж 	органов живота и способствует работе кишечника.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33399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Смех </a:t>
            </a: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-</a:t>
            </a:r>
            <a:r>
              <a:rPr lang="ru-RU" sz="2800" b="1" dirty="0" smtClean="0">
                <a:solidFill>
                  <a:srgbClr val="333399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стимулирует иммунную систему.</a:t>
            </a:r>
            <a:endParaRPr lang="ru-RU" sz="2800" dirty="0" smtClean="0"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33399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Смех </a:t>
            </a: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- улучшает способность к концентрации</a:t>
            </a:r>
            <a:endParaRPr lang="ru-RU" sz="2800" dirty="0" smtClean="0"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        и снимает психический стресс.</a:t>
            </a:r>
            <a:endParaRPr lang="ru-RU" sz="2800" dirty="0" smtClean="0">
              <a:latin typeface="Monotype Corsiva" pitchFamily="66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4895671"/>
            <a:ext cx="2000232" cy="1962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04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142852"/>
            <a:ext cx="9144000" cy="6755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Сила отдыха – шестой секрет Истинного Здоровья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Истинное Здоровье невозможно,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если мозг и тело не отдыхают.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	Отдых: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омолаживает тело, разум и дух,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важен для физического и психического здоровья,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снижает на 50% потребность нашего организма в</a:t>
            </a: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кислороде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уменьшает сердечную нагрузку на 30%</a:t>
            </a:r>
            <a:endParaRPr lang="ru-RU" sz="2800" dirty="0" smtClean="0"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снижает повышенное кровяное давление,</a:t>
            </a:r>
            <a:endParaRPr lang="ru-RU" sz="2800" dirty="0" smtClean="0"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улучшает кратковременную и </a:t>
            </a:r>
            <a:endParaRPr lang="ru-RU" sz="2800" dirty="0" smtClean="0"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долговременную память.</a:t>
            </a:r>
            <a:endParaRPr lang="ru-RU" sz="2800" dirty="0" smtClean="0"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4572000"/>
            <a:ext cx="1857375" cy="2286000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28600" y="4357694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441</Words>
  <PresentationFormat>Экран (4:3)</PresentationFormat>
  <Paragraphs>125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Диаграмма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8</cp:revision>
  <dcterms:modified xsi:type="dcterms:W3CDTF">2011-04-07T03:51:05Z</dcterms:modified>
</cp:coreProperties>
</file>