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2F3ECB-5BAE-44B5-84CB-A7395995097F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93734EB-EF65-45DD-BA5A-872BAAA0458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Беседы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D2ABD810-64E0-40FA-9D3D-9185CE731379}" type="parTrans" cxnId="{414E26AE-E6F6-4C8C-A573-0AE195154351}">
      <dgm:prSet/>
      <dgm:spPr/>
      <dgm:t>
        <a:bodyPr/>
        <a:lstStyle/>
        <a:p>
          <a:endParaRPr lang="ru-RU"/>
        </a:p>
      </dgm:t>
    </dgm:pt>
    <dgm:pt modelId="{4D5F5ED9-E03F-448C-85C6-5E55B8F384F8}" type="sibTrans" cxnId="{414E26AE-E6F6-4C8C-A573-0AE195154351}">
      <dgm:prSet/>
      <dgm:spPr/>
      <dgm:t>
        <a:bodyPr/>
        <a:lstStyle/>
        <a:p>
          <a:endParaRPr lang="ru-RU"/>
        </a:p>
      </dgm:t>
    </dgm:pt>
    <dgm:pt modelId="{4A070A85-BB1A-47DD-815D-7ADA7C1C1B0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Посещение семей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4EA0E564-BCDB-49B2-A811-FA4E264E2DF0}" type="parTrans" cxnId="{EA627882-05C6-450E-ADEB-F29665CDB212}">
      <dgm:prSet/>
      <dgm:spPr/>
      <dgm:t>
        <a:bodyPr/>
        <a:lstStyle/>
        <a:p>
          <a:endParaRPr lang="ru-RU"/>
        </a:p>
      </dgm:t>
    </dgm:pt>
    <dgm:pt modelId="{54A2C7CD-1669-41BF-B8A9-7381EB15C988}" type="sibTrans" cxnId="{EA627882-05C6-450E-ADEB-F29665CDB212}">
      <dgm:prSet/>
      <dgm:spPr/>
      <dgm:t>
        <a:bodyPr/>
        <a:lstStyle/>
        <a:p>
          <a:endParaRPr lang="ru-RU"/>
        </a:p>
      </dgm:t>
    </dgm:pt>
    <dgm:pt modelId="{62E2E6C1-0F0D-452E-9A35-2026E137493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Дни открытых дверей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C337E9F5-AC4D-4D56-B213-4DEE1D301859}" type="parTrans" cxnId="{F6688DAB-9EBD-43AF-9E76-E5237821FF62}">
      <dgm:prSet/>
      <dgm:spPr/>
      <dgm:t>
        <a:bodyPr/>
        <a:lstStyle/>
        <a:p>
          <a:endParaRPr lang="ru-RU"/>
        </a:p>
      </dgm:t>
    </dgm:pt>
    <dgm:pt modelId="{7C5788DB-4E1F-4896-8411-9FC215C8DADA}" type="sibTrans" cxnId="{F6688DAB-9EBD-43AF-9E76-E5237821FF62}">
      <dgm:prSet/>
      <dgm:spPr/>
      <dgm:t>
        <a:bodyPr/>
        <a:lstStyle/>
        <a:p>
          <a:endParaRPr lang="ru-RU"/>
        </a:p>
      </dgm:t>
    </dgm:pt>
    <dgm:pt modelId="{8630EC28-6E19-47CF-970C-DB3300A1863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Родительские конференции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F1ECE3BD-BDE2-48D8-873A-02FF8C0788FB}" type="parTrans" cxnId="{2A1D7CB9-6CE9-44ED-8345-72576CC6F931}">
      <dgm:prSet/>
      <dgm:spPr/>
      <dgm:t>
        <a:bodyPr/>
        <a:lstStyle/>
        <a:p>
          <a:endParaRPr lang="ru-RU"/>
        </a:p>
      </dgm:t>
    </dgm:pt>
    <dgm:pt modelId="{AF3859D0-6295-4EC9-A4E8-40D51181D356}" type="sibTrans" cxnId="{2A1D7CB9-6CE9-44ED-8345-72576CC6F931}">
      <dgm:prSet/>
      <dgm:spPr/>
      <dgm:t>
        <a:bodyPr/>
        <a:lstStyle/>
        <a:p>
          <a:endParaRPr lang="ru-RU"/>
        </a:p>
      </dgm:t>
    </dgm:pt>
    <dgm:pt modelId="{27089373-F9A2-41A3-AF36-72F69EA80A1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Выставки совместных работ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B65481F8-7CED-4061-BEC3-FAF82F89D474}" type="parTrans" cxnId="{E1064F91-0F03-448B-B729-255C1CBB3242}">
      <dgm:prSet/>
      <dgm:spPr/>
      <dgm:t>
        <a:bodyPr/>
        <a:lstStyle/>
        <a:p>
          <a:endParaRPr lang="ru-RU"/>
        </a:p>
      </dgm:t>
    </dgm:pt>
    <dgm:pt modelId="{59CDD0EB-1E0D-48BA-90C7-513162A80ECB}" type="sibTrans" cxnId="{E1064F91-0F03-448B-B729-255C1CBB3242}">
      <dgm:prSet/>
      <dgm:spPr/>
      <dgm:t>
        <a:bodyPr/>
        <a:lstStyle/>
        <a:p>
          <a:endParaRPr lang="ru-RU"/>
        </a:p>
      </dgm:t>
    </dgm:pt>
    <dgm:pt modelId="{A512208C-4A15-4F0E-BE01-A40AF9CAA52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Консультации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14E86038-A361-4937-8AA0-8B9EFB060430}" type="parTrans" cxnId="{7C59B5B2-AB88-4D16-9EE9-FB5745CFE9B4}">
      <dgm:prSet/>
      <dgm:spPr/>
      <dgm:t>
        <a:bodyPr/>
        <a:lstStyle/>
        <a:p>
          <a:endParaRPr lang="ru-RU"/>
        </a:p>
      </dgm:t>
    </dgm:pt>
    <dgm:pt modelId="{B6DD9653-3B9A-4E3F-A914-E09F5E5D6E1E}" type="sibTrans" cxnId="{7C59B5B2-AB88-4D16-9EE9-FB5745CFE9B4}">
      <dgm:prSet/>
      <dgm:spPr/>
      <dgm:t>
        <a:bodyPr/>
        <a:lstStyle/>
        <a:p>
          <a:endParaRPr lang="ru-RU"/>
        </a:p>
      </dgm:t>
    </dgm:pt>
    <dgm:pt modelId="{4117393C-6F1B-4159-AC0E-BC80D7000D3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Родительские собрания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C49C00CE-CDB9-4367-AC23-B273B3521658}" type="parTrans" cxnId="{188289D3-DAD8-4434-BAEC-FBA329ED3E5A}">
      <dgm:prSet/>
      <dgm:spPr/>
      <dgm:t>
        <a:bodyPr/>
        <a:lstStyle/>
        <a:p>
          <a:endParaRPr lang="ru-RU"/>
        </a:p>
      </dgm:t>
    </dgm:pt>
    <dgm:pt modelId="{F2E672FA-C096-4335-AF16-8EFEC39E3343}" type="sibTrans" cxnId="{188289D3-DAD8-4434-BAEC-FBA329ED3E5A}">
      <dgm:prSet/>
      <dgm:spPr/>
      <dgm:t>
        <a:bodyPr/>
        <a:lstStyle/>
        <a:p>
          <a:endParaRPr lang="ru-RU"/>
        </a:p>
      </dgm:t>
    </dgm:pt>
    <dgm:pt modelId="{43F9FACB-5813-4A21-B00E-9712F979430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Совместные праздники и развлечения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7FE78276-853F-408B-A5BB-7A49A014212B}" type="parTrans" cxnId="{1F1D6D26-0F12-4B96-BAEB-3E3EDEBFB993}">
      <dgm:prSet/>
      <dgm:spPr/>
      <dgm:t>
        <a:bodyPr/>
        <a:lstStyle/>
        <a:p>
          <a:endParaRPr lang="ru-RU"/>
        </a:p>
      </dgm:t>
    </dgm:pt>
    <dgm:pt modelId="{B2648A0A-9BB6-4626-A214-231473B04F52}" type="sibTrans" cxnId="{1F1D6D26-0F12-4B96-BAEB-3E3EDEBFB993}">
      <dgm:prSet/>
      <dgm:spPr/>
      <dgm:t>
        <a:bodyPr/>
        <a:lstStyle/>
        <a:p>
          <a:endParaRPr lang="ru-RU"/>
        </a:p>
      </dgm:t>
    </dgm:pt>
    <dgm:pt modelId="{8C5EEFD1-0D5B-40DF-8A5B-B5AC39C3792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Работа с родительским комитетом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EC341AE9-7918-4829-B2D0-9356BBBCA3D7}" type="parTrans" cxnId="{52E63FD0-6EFA-4F34-85BD-21C7BBB66403}">
      <dgm:prSet/>
      <dgm:spPr/>
      <dgm:t>
        <a:bodyPr/>
        <a:lstStyle/>
        <a:p>
          <a:endParaRPr lang="ru-RU"/>
        </a:p>
      </dgm:t>
    </dgm:pt>
    <dgm:pt modelId="{B368BF10-7CD7-45F3-BE14-A1F792A1292A}" type="sibTrans" cxnId="{52E63FD0-6EFA-4F34-85BD-21C7BBB66403}">
      <dgm:prSet/>
      <dgm:spPr/>
      <dgm:t>
        <a:bodyPr/>
        <a:lstStyle/>
        <a:p>
          <a:endParaRPr lang="ru-RU"/>
        </a:p>
      </dgm:t>
    </dgm:pt>
    <dgm:pt modelId="{F772614D-9B75-428B-95EC-01E9DDF62AE2}">
      <dgm:prSet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оформление папок-передвижек и стендов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CA971B85-958D-4C05-AFF2-24E6D0C9E200}" type="parTrans" cxnId="{189723D8-99E6-40A4-B00B-5315F91C5CB6}">
      <dgm:prSet/>
      <dgm:spPr/>
      <dgm:t>
        <a:bodyPr/>
        <a:lstStyle/>
        <a:p>
          <a:endParaRPr lang="ru-RU"/>
        </a:p>
      </dgm:t>
    </dgm:pt>
    <dgm:pt modelId="{57ABCCAC-B94B-4B20-801F-B885672229A9}" type="sibTrans" cxnId="{189723D8-99E6-40A4-B00B-5315F91C5CB6}">
      <dgm:prSet/>
      <dgm:spPr/>
      <dgm:t>
        <a:bodyPr/>
        <a:lstStyle/>
        <a:p>
          <a:endParaRPr lang="ru-RU"/>
        </a:p>
      </dgm:t>
    </dgm:pt>
    <dgm:pt modelId="{48995232-9746-43DF-B75C-359AADF3B600}" type="pres">
      <dgm:prSet presAssocID="{532F3ECB-5BAE-44B5-84CB-A7395995097F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148E64F1-45B5-407A-A52C-C7A129425883}" type="pres">
      <dgm:prSet presAssocID="{E93734EB-EF65-45DD-BA5A-872BAAA0458F}" presName="compNode" presStyleCnt="0"/>
      <dgm:spPr/>
    </dgm:pt>
    <dgm:pt modelId="{71584FB0-C37E-4434-9DE7-5CF7DA54B4BE}" type="pres">
      <dgm:prSet presAssocID="{E93734EB-EF65-45DD-BA5A-872BAAA0458F}" presName="dummyConnPt" presStyleCnt="0"/>
      <dgm:spPr/>
    </dgm:pt>
    <dgm:pt modelId="{3CBBCEF7-F3EB-4945-A3C6-FB5F1F751B2F}" type="pres">
      <dgm:prSet presAssocID="{E93734EB-EF65-45DD-BA5A-872BAAA0458F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78A243-9D1C-45D0-9D00-8DC176CB2466}" type="pres">
      <dgm:prSet presAssocID="{4D5F5ED9-E03F-448C-85C6-5E55B8F384F8}" presName="sibTrans" presStyleLbl="bgSibTrans2D1" presStyleIdx="0" presStyleCnt="9"/>
      <dgm:spPr/>
      <dgm:t>
        <a:bodyPr/>
        <a:lstStyle/>
        <a:p>
          <a:endParaRPr lang="ru-RU"/>
        </a:p>
      </dgm:t>
    </dgm:pt>
    <dgm:pt modelId="{E76B4911-10BE-4F48-9040-66D4E90CF088}" type="pres">
      <dgm:prSet presAssocID="{4A070A85-BB1A-47DD-815D-7ADA7C1C1B0C}" presName="compNode" presStyleCnt="0"/>
      <dgm:spPr/>
    </dgm:pt>
    <dgm:pt modelId="{BEB6F4D1-3B26-4559-B653-3D61F866C32B}" type="pres">
      <dgm:prSet presAssocID="{4A070A85-BB1A-47DD-815D-7ADA7C1C1B0C}" presName="dummyConnPt" presStyleCnt="0"/>
      <dgm:spPr/>
    </dgm:pt>
    <dgm:pt modelId="{5B2284B1-AC03-4054-A5E2-9020C5717522}" type="pres">
      <dgm:prSet presAssocID="{4A070A85-BB1A-47DD-815D-7ADA7C1C1B0C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684F07-A673-4823-85AA-65437A285241}" type="pres">
      <dgm:prSet presAssocID="{54A2C7CD-1669-41BF-B8A9-7381EB15C988}" presName="sibTrans" presStyleLbl="bgSibTrans2D1" presStyleIdx="1" presStyleCnt="9"/>
      <dgm:spPr/>
      <dgm:t>
        <a:bodyPr/>
        <a:lstStyle/>
        <a:p>
          <a:endParaRPr lang="ru-RU"/>
        </a:p>
      </dgm:t>
    </dgm:pt>
    <dgm:pt modelId="{EE349FC0-D00A-4A9B-A82A-E6A3D031888E}" type="pres">
      <dgm:prSet presAssocID="{F772614D-9B75-428B-95EC-01E9DDF62AE2}" presName="compNode" presStyleCnt="0"/>
      <dgm:spPr/>
    </dgm:pt>
    <dgm:pt modelId="{EE850C00-C338-48CF-AF3E-BEE8057C6830}" type="pres">
      <dgm:prSet presAssocID="{F772614D-9B75-428B-95EC-01E9DDF62AE2}" presName="dummyConnPt" presStyleCnt="0"/>
      <dgm:spPr/>
    </dgm:pt>
    <dgm:pt modelId="{972F8CF0-D91E-47D8-B8EA-226BE3516EC5}" type="pres">
      <dgm:prSet presAssocID="{F772614D-9B75-428B-95EC-01E9DDF62AE2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E5AFB-3B5F-420B-B281-122AC13F87BF}" type="pres">
      <dgm:prSet presAssocID="{57ABCCAC-B94B-4B20-801F-B885672229A9}" presName="sibTrans" presStyleLbl="bgSibTrans2D1" presStyleIdx="2" presStyleCnt="9"/>
      <dgm:spPr/>
      <dgm:t>
        <a:bodyPr/>
        <a:lstStyle/>
        <a:p>
          <a:endParaRPr lang="ru-RU"/>
        </a:p>
      </dgm:t>
    </dgm:pt>
    <dgm:pt modelId="{AF3C4372-C476-47BB-98CE-EB8D74552202}" type="pres">
      <dgm:prSet presAssocID="{62E2E6C1-0F0D-452E-9A35-2026E1374935}" presName="compNode" presStyleCnt="0"/>
      <dgm:spPr/>
    </dgm:pt>
    <dgm:pt modelId="{946C374C-9EF2-42B0-85CF-8FFC39D56CF2}" type="pres">
      <dgm:prSet presAssocID="{62E2E6C1-0F0D-452E-9A35-2026E1374935}" presName="dummyConnPt" presStyleCnt="0"/>
      <dgm:spPr/>
    </dgm:pt>
    <dgm:pt modelId="{028D1D48-77F5-4C7E-8A2C-F00912C6630C}" type="pres">
      <dgm:prSet presAssocID="{62E2E6C1-0F0D-452E-9A35-2026E1374935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71A1C-C290-41E4-8D56-ED9B2EE3BE96}" type="pres">
      <dgm:prSet presAssocID="{7C5788DB-4E1F-4896-8411-9FC215C8DADA}" presName="sibTrans" presStyleLbl="bgSibTrans2D1" presStyleIdx="3" presStyleCnt="9"/>
      <dgm:spPr/>
      <dgm:t>
        <a:bodyPr/>
        <a:lstStyle/>
        <a:p>
          <a:endParaRPr lang="ru-RU"/>
        </a:p>
      </dgm:t>
    </dgm:pt>
    <dgm:pt modelId="{949F9081-E14F-4E77-97A2-E1BF1FC494CC}" type="pres">
      <dgm:prSet presAssocID="{8630EC28-6E19-47CF-970C-DB3300A18638}" presName="compNode" presStyleCnt="0"/>
      <dgm:spPr/>
    </dgm:pt>
    <dgm:pt modelId="{A4114205-6625-45B6-B956-A4F8B7489E25}" type="pres">
      <dgm:prSet presAssocID="{8630EC28-6E19-47CF-970C-DB3300A18638}" presName="dummyConnPt" presStyleCnt="0"/>
      <dgm:spPr/>
    </dgm:pt>
    <dgm:pt modelId="{EF62F21C-9170-4C7E-A257-7E0FA5E8FDF9}" type="pres">
      <dgm:prSet presAssocID="{8630EC28-6E19-47CF-970C-DB3300A18638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801089-D50E-4056-B032-7857262666E7}" type="pres">
      <dgm:prSet presAssocID="{AF3859D0-6295-4EC9-A4E8-40D51181D356}" presName="sibTrans" presStyleLbl="bgSibTrans2D1" presStyleIdx="4" presStyleCnt="9"/>
      <dgm:spPr/>
      <dgm:t>
        <a:bodyPr/>
        <a:lstStyle/>
        <a:p>
          <a:endParaRPr lang="ru-RU"/>
        </a:p>
      </dgm:t>
    </dgm:pt>
    <dgm:pt modelId="{66B5D415-6F2B-482A-A113-0C0C771F229E}" type="pres">
      <dgm:prSet presAssocID="{27089373-F9A2-41A3-AF36-72F69EA80A1D}" presName="compNode" presStyleCnt="0"/>
      <dgm:spPr/>
    </dgm:pt>
    <dgm:pt modelId="{F5CA820B-F8E7-4961-96DD-54D84FB0D7B8}" type="pres">
      <dgm:prSet presAssocID="{27089373-F9A2-41A3-AF36-72F69EA80A1D}" presName="dummyConnPt" presStyleCnt="0"/>
      <dgm:spPr/>
    </dgm:pt>
    <dgm:pt modelId="{E25868ED-9765-4EBC-A60A-AE660272817F}" type="pres">
      <dgm:prSet presAssocID="{27089373-F9A2-41A3-AF36-72F69EA80A1D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2B1FB-6E0F-4C61-8A42-D13DAA219521}" type="pres">
      <dgm:prSet presAssocID="{59CDD0EB-1E0D-48BA-90C7-513162A80ECB}" presName="sibTrans" presStyleLbl="bgSibTrans2D1" presStyleIdx="5" presStyleCnt="9"/>
      <dgm:spPr/>
      <dgm:t>
        <a:bodyPr/>
        <a:lstStyle/>
        <a:p>
          <a:endParaRPr lang="ru-RU"/>
        </a:p>
      </dgm:t>
    </dgm:pt>
    <dgm:pt modelId="{3DD58107-6BBA-4A11-8653-23E1A9614314}" type="pres">
      <dgm:prSet presAssocID="{A512208C-4A15-4F0E-BE01-A40AF9CAA52F}" presName="compNode" presStyleCnt="0"/>
      <dgm:spPr/>
    </dgm:pt>
    <dgm:pt modelId="{33B20AFA-39F2-4114-800B-9AE3ECAABF3B}" type="pres">
      <dgm:prSet presAssocID="{A512208C-4A15-4F0E-BE01-A40AF9CAA52F}" presName="dummyConnPt" presStyleCnt="0"/>
      <dgm:spPr/>
    </dgm:pt>
    <dgm:pt modelId="{F52AB07B-447E-4C11-A6F2-4328A0FC52F6}" type="pres">
      <dgm:prSet presAssocID="{A512208C-4A15-4F0E-BE01-A40AF9CAA52F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F20A7A-77BF-469C-AB7D-4E4BA595D8BD}" type="pres">
      <dgm:prSet presAssocID="{B6DD9653-3B9A-4E3F-A914-E09F5E5D6E1E}" presName="sibTrans" presStyleLbl="bgSibTrans2D1" presStyleIdx="6" presStyleCnt="9"/>
      <dgm:spPr/>
      <dgm:t>
        <a:bodyPr/>
        <a:lstStyle/>
        <a:p>
          <a:endParaRPr lang="ru-RU"/>
        </a:p>
      </dgm:t>
    </dgm:pt>
    <dgm:pt modelId="{3FBDD804-67C9-458C-9AD9-A893D56623CA}" type="pres">
      <dgm:prSet presAssocID="{4117393C-6F1B-4159-AC0E-BC80D7000D36}" presName="compNode" presStyleCnt="0"/>
      <dgm:spPr/>
    </dgm:pt>
    <dgm:pt modelId="{715C1275-4070-40BF-89C0-812755C908DD}" type="pres">
      <dgm:prSet presAssocID="{4117393C-6F1B-4159-AC0E-BC80D7000D36}" presName="dummyConnPt" presStyleCnt="0"/>
      <dgm:spPr/>
    </dgm:pt>
    <dgm:pt modelId="{781F2B92-9D92-47DF-A4E6-A0DB1473EC77}" type="pres">
      <dgm:prSet presAssocID="{4117393C-6F1B-4159-AC0E-BC80D7000D36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C28537-0313-4A71-889B-02A7AE97B2AA}" type="pres">
      <dgm:prSet presAssocID="{F2E672FA-C096-4335-AF16-8EFEC39E3343}" presName="sibTrans" presStyleLbl="bgSibTrans2D1" presStyleIdx="7" presStyleCnt="9"/>
      <dgm:spPr/>
      <dgm:t>
        <a:bodyPr/>
        <a:lstStyle/>
        <a:p>
          <a:endParaRPr lang="ru-RU"/>
        </a:p>
      </dgm:t>
    </dgm:pt>
    <dgm:pt modelId="{E66DFF82-F369-4737-B0A3-01CBECE25315}" type="pres">
      <dgm:prSet presAssocID="{43F9FACB-5813-4A21-B00E-9712F9794309}" presName="compNode" presStyleCnt="0"/>
      <dgm:spPr/>
    </dgm:pt>
    <dgm:pt modelId="{C3C592FA-FDD4-46E3-8AB4-1DEA9EE3BB20}" type="pres">
      <dgm:prSet presAssocID="{43F9FACB-5813-4A21-B00E-9712F9794309}" presName="dummyConnPt" presStyleCnt="0"/>
      <dgm:spPr/>
    </dgm:pt>
    <dgm:pt modelId="{D2D9C1C0-10BB-4201-86D6-2F9057FE3727}" type="pres">
      <dgm:prSet presAssocID="{43F9FACB-5813-4A21-B00E-9712F9794309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D2E55-10DA-4F92-8DC8-6D2305BA60C0}" type="pres">
      <dgm:prSet presAssocID="{B2648A0A-9BB6-4626-A214-231473B04F52}" presName="sibTrans" presStyleLbl="bgSibTrans2D1" presStyleIdx="8" presStyleCnt="9"/>
      <dgm:spPr/>
      <dgm:t>
        <a:bodyPr/>
        <a:lstStyle/>
        <a:p>
          <a:endParaRPr lang="ru-RU"/>
        </a:p>
      </dgm:t>
    </dgm:pt>
    <dgm:pt modelId="{3395E30C-5C2F-41E3-B968-0EE4B36E72FD}" type="pres">
      <dgm:prSet presAssocID="{8C5EEFD1-0D5B-40DF-8A5B-B5AC39C37924}" presName="compNode" presStyleCnt="0"/>
      <dgm:spPr/>
    </dgm:pt>
    <dgm:pt modelId="{D8748E54-9DA0-4DB3-972C-5B265FE807BC}" type="pres">
      <dgm:prSet presAssocID="{8C5EEFD1-0D5B-40DF-8A5B-B5AC39C37924}" presName="dummyConnPt" presStyleCnt="0"/>
      <dgm:spPr/>
    </dgm:pt>
    <dgm:pt modelId="{A0E6E479-E1E7-4075-8918-BA83C7D7C3FF}" type="pres">
      <dgm:prSet presAssocID="{8C5EEFD1-0D5B-40DF-8A5B-B5AC39C37924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A8EB27-800C-4D70-9674-D053BE394E8E}" type="presOf" srcId="{8630EC28-6E19-47CF-970C-DB3300A18638}" destId="{EF62F21C-9170-4C7E-A257-7E0FA5E8FDF9}" srcOrd="0" destOrd="0" presId="urn:microsoft.com/office/officeart/2005/8/layout/bProcess4"/>
    <dgm:cxn modelId="{497B8775-2534-49FC-A48D-C626F6331199}" type="presOf" srcId="{F2E672FA-C096-4335-AF16-8EFEC39E3343}" destId="{F9C28537-0313-4A71-889B-02A7AE97B2AA}" srcOrd="0" destOrd="0" presId="urn:microsoft.com/office/officeart/2005/8/layout/bProcess4"/>
    <dgm:cxn modelId="{2A1D7CB9-6CE9-44ED-8345-72576CC6F931}" srcId="{532F3ECB-5BAE-44B5-84CB-A7395995097F}" destId="{8630EC28-6E19-47CF-970C-DB3300A18638}" srcOrd="4" destOrd="0" parTransId="{F1ECE3BD-BDE2-48D8-873A-02FF8C0788FB}" sibTransId="{AF3859D0-6295-4EC9-A4E8-40D51181D356}"/>
    <dgm:cxn modelId="{0777D83C-C5CC-4717-B4AF-A1B1DFA24012}" type="presOf" srcId="{8C5EEFD1-0D5B-40DF-8A5B-B5AC39C37924}" destId="{A0E6E479-E1E7-4075-8918-BA83C7D7C3FF}" srcOrd="0" destOrd="0" presId="urn:microsoft.com/office/officeart/2005/8/layout/bProcess4"/>
    <dgm:cxn modelId="{414E26AE-E6F6-4C8C-A573-0AE195154351}" srcId="{532F3ECB-5BAE-44B5-84CB-A7395995097F}" destId="{E93734EB-EF65-45DD-BA5A-872BAAA0458F}" srcOrd="0" destOrd="0" parTransId="{D2ABD810-64E0-40FA-9D3D-9185CE731379}" sibTransId="{4D5F5ED9-E03F-448C-85C6-5E55B8F384F8}"/>
    <dgm:cxn modelId="{52E63FD0-6EFA-4F34-85BD-21C7BBB66403}" srcId="{532F3ECB-5BAE-44B5-84CB-A7395995097F}" destId="{8C5EEFD1-0D5B-40DF-8A5B-B5AC39C37924}" srcOrd="9" destOrd="0" parTransId="{EC341AE9-7918-4829-B2D0-9356BBBCA3D7}" sibTransId="{B368BF10-7CD7-45F3-BE14-A1F792A1292A}"/>
    <dgm:cxn modelId="{0DE7A434-133B-4155-A46F-ED06C0CDF0F4}" type="presOf" srcId="{43F9FACB-5813-4A21-B00E-9712F9794309}" destId="{D2D9C1C0-10BB-4201-86D6-2F9057FE3727}" srcOrd="0" destOrd="0" presId="urn:microsoft.com/office/officeart/2005/8/layout/bProcess4"/>
    <dgm:cxn modelId="{E1064F91-0F03-448B-B729-255C1CBB3242}" srcId="{532F3ECB-5BAE-44B5-84CB-A7395995097F}" destId="{27089373-F9A2-41A3-AF36-72F69EA80A1D}" srcOrd="5" destOrd="0" parTransId="{B65481F8-7CED-4061-BEC3-FAF82F89D474}" sibTransId="{59CDD0EB-1E0D-48BA-90C7-513162A80ECB}"/>
    <dgm:cxn modelId="{7D7267E1-414A-47C6-972D-0EE0E9F12D54}" type="presOf" srcId="{54A2C7CD-1669-41BF-B8A9-7381EB15C988}" destId="{63684F07-A673-4823-85AA-65437A285241}" srcOrd="0" destOrd="0" presId="urn:microsoft.com/office/officeart/2005/8/layout/bProcess4"/>
    <dgm:cxn modelId="{4763774D-AE0C-4AF2-9A7C-15639A5EE53A}" type="presOf" srcId="{4D5F5ED9-E03F-448C-85C6-5E55B8F384F8}" destId="{E178A243-9D1C-45D0-9D00-8DC176CB2466}" srcOrd="0" destOrd="0" presId="urn:microsoft.com/office/officeart/2005/8/layout/bProcess4"/>
    <dgm:cxn modelId="{188289D3-DAD8-4434-BAEC-FBA329ED3E5A}" srcId="{532F3ECB-5BAE-44B5-84CB-A7395995097F}" destId="{4117393C-6F1B-4159-AC0E-BC80D7000D36}" srcOrd="7" destOrd="0" parTransId="{C49C00CE-CDB9-4367-AC23-B273B3521658}" sibTransId="{F2E672FA-C096-4335-AF16-8EFEC39E3343}"/>
    <dgm:cxn modelId="{909CED55-7CA1-48A2-B533-6581C2EEDD83}" type="presOf" srcId="{59CDD0EB-1E0D-48BA-90C7-513162A80ECB}" destId="{A2D2B1FB-6E0F-4C61-8A42-D13DAA219521}" srcOrd="0" destOrd="0" presId="urn:microsoft.com/office/officeart/2005/8/layout/bProcess4"/>
    <dgm:cxn modelId="{109A7C3B-8931-4BBF-9F64-DAAECCDBF907}" type="presOf" srcId="{4117393C-6F1B-4159-AC0E-BC80D7000D36}" destId="{781F2B92-9D92-47DF-A4E6-A0DB1473EC77}" srcOrd="0" destOrd="0" presId="urn:microsoft.com/office/officeart/2005/8/layout/bProcess4"/>
    <dgm:cxn modelId="{7C59B5B2-AB88-4D16-9EE9-FB5745CFE9B4}" srcId="{532F3ECB-5BAE-44B5-84CB-A7395995097F}" destId="{A512208C-4A15-4F0E-BE01-A40AF9CAA52F}" srcOrd="6" destOrd="0" parTransId="{14E86038-A361-4937-8AA0-8B9EFB060430}" sibTransId="{B6DD9653-3B9A-4E3F-A914-E09F5E5D6E1E}"/>
    <dgm:cxn modelId="{46DB2A05-AFD9-4160-95DF-C26AEE9C973D}" type="presOf" srcId="{F772614D-9B75-428B-95EC-01E9DDF62AE2}" destId="{972F8CF0-D91E-47D8-B8EA-226BE3516EC5}" srcOrd="0" destOrd="0" presId="urn:microsoft.com/office/officeart/2005/8/layout/bProcess4"/>
    <dgm:cxn modelId="{39CE50A1-D4AD-4CF0-BCDF-C8D7FEEE1572}" type="presOf" srcId="{532F3ECB-5BAE-44B5-84CB-A7395995097F}" destId="{48995232-9746-43DF-B75C-359AADF3B600}" srcOrd="0" destOrd="0" presId="urn:microsoft.com/office/officeart/2005/8/layout/bProcess4"/>
    <dgm:cxn modelId="{A58777B6-A778-4F58-BAD7-23F957C442B4}" type="presOf" srcId="{27089373-F9A2-41A3-AF36-72F69EA80A1D}" destId="{E25868ED-9765-4EBC-A60A-AE660272817F}" srcOrd="0" destOrd="0" presId="urn:microsoft.com/office/officeart/2005/8/layout/bProcess4"/>
    <dgm:cxn modelId="{C085A01D-6E62-49B4-856F-55DCE8682C10}" type="presOf" srcId="{A512208C-4A15-4F0E-BE01-A40AF9CAA52F}" destId="{F52AB07B-447E-4C11-A6F2-4328A0FC52F6}" srcOrd="0" destOrd="0" presId="urn:microsoft.com/office/officeart/2005/8/layout/bProcess4"/>
    <dgm:cxn modelId="{1F3FD901-6D60-4FF0-82D7-A76A063D1FED}" type="presOf" srcId="{57ABCCAC-B94B-4B20-801F-B885672229A9}" destId="{77BE5AFB-3B5F-420B-B281-122AC13F87BF}" srcOrd="0" destOrd="0" presId="urn:microsoft.com/office/officeart/2005/8/layout/bProcess4"/>
    <dgm:cxn modelId="{119C424B-1EF7-4CCE-B525-F59F82B272AF}" type="presOf" srcId="{B6DD9653-3B9A-4E3F-A914-E09F5E5D6E1E}" destId="{62F20A7A-77BF-469C-AB7D-4E4BA595D8BD}" srcOrd="0" destOrd="0" presId="urn:microsoft.com/office/officeart/2005/8/layout/bProcess4"/>
    <dgm:cxn modelId="{8E53188D-89D4-4E49-9095-EC04BB75F040}" type="presOf" srcId="{B2648A0A-9BB6-4626-A214-231473B04F52}" destId="{6A4D2E55-10DA-4F92-8DC8-6D2305BA60C0}" srcOrd="0" destOrd="0" presId="urn:microsoft.com/office/officeart/2005/8/layout/bProcess4"/>
    <dgm:cxn modelId="{CDD1E007-D01A-4E5C-995A-8FDBD2D22486}" type="presOf" srcId="{62E2E6C1-0F0D-452E-9A35-2026E1374935}" destId="{028D1D48-77F5-4C7E-8A2C-F00912C6630C}" srcOrd="0" destOrd="0" presId="urn:microsoft.com/office/officeart/2005/8/layout/bProcess4"/>
    <dgm:cxn modelId="{1F1D6D26-0F12-4B96-BAEB-3E3EDEBFB993}" srcId="{532F3ECB-5BAE-44B5-84CB-A7395995097F}" destId="{43F9FACB-5813-4A21-B00E-9712F9794309}" srcOrd="8" destOrd="0" parTransId="{7FE78276-853F-408B-A5BB-7A49A014212B}" sibTransId="{B2648A0A-9BB6-4626-A214-231473B04F52}"/>
    <dgm:cxn modelId="{F6688DAB-9EBD-43AF-9E76-E5237821FF62}" srcId="{532F3ECB-5BAE-44B5-84CB-A7395995097F}" destId="{62E2E6C1-0F0D-452E-9A35-2026E1374935}" srcOrd="3" destOrd="0" parTransId="{C337E9F5-AC4D-4D56-B213-4DEE1D301859}" sibTransId="{7C5788DB-4E1F-4896-8411-9FC215C8DADA}"/>
    <dgm:cxn modelId="{76943B13-9718-49B8-A33F-940A1E686D3E}" type="presOf" srcId="{E93734EB-EF65-45DD-BA5A-872BAAA0458F}" destId="{3CBBCEF7-F3EB-4945-A3C6-FB5F1F751B2F}" srcOrd="0" destOrd="0" presId="urn:microsoft.com/office/officeart/2005/8/layout/bProcess4"/>
    <dgm:cxn modelId="{EA627882-05C6-450E-ADEB-F29665CDB212}" srcId="{532F3ECB-5BAE-44B5-84CB-A7395995097F}" destId="{4A070A85-BB1A-47DD-815D-7ADA7C1C1B0C}" srcOrd="1" destOrd="0" parTransId="{4EA0E564-BCDB-49B2-A811-FA4E264E2DF0}" sibTransId="{54A2C7CD-1669-41BF-B8A9-7381EB15C988}"/>
    <dgm:cxn modelId="{09E22B1F-6887-4C9D-A36E-FECAC815C046}" type="presOf" srcId="{7C5788DB-4E1F-4896-8411-9FC215C8DADA}" destId="{1DA71A1C-C290-41E4-8D56-ED9B2EE3BE96}" srcOrd="0" destOrd="0" presId="urn:microsoft.com/office/officeart/2005/8/layout/bProcess4"/>
    <dgm:cxn modelId="{189723D8-99E6-40A4-B00B-5315F91C5CB6}" srcId="{532F3ECB-5BAE-44B5-84CB-A7395995097F}" destId="{F772614D-9B75-428B-95EC-01E9DDF62AE2}" srcOrd="2" destOrd="0" parTransId="{CA971B85-958D-4C05-AFF2-24E6D0C9E200}" sibTransId="{57ABCCAC-B94B-4B20-801F-B885672229A9}"/>
    <dgm:cxn modelId="{BB134E26-FE71-4E30-B678-607178335DCB}" type="presOf" srcId="{4A070A85-BB1A-47DD-815D-7ADA7C1C1B0C}" destId="{5B2284B1-AC03-4054-A5E2-9020C5717522}" srcOrd="0" destOrd="0" presId="urn:microsoft.com/office/officeart/2005/8/layout/bProcess4"/>
    <dgm:cxn modelId="{2FAC303E-C122-4DBB-8E09-FFA816977369}" type="presOf" srcId="{AF3859D0-6295-4EC9-A4E8-40D51181D356}" destId="{62801089-D50E-4056-B032-7857262666E7}" srcOrd="0" destOrd="0" presId="urn:microsoft.com/office/officeart/2005/8/layout/bProcess4"/>
    <dgm:cxn modelId="{08679D1F-B35D-4F04-818D-DE19365C9AB1}" type="presParOf" srcId="{48995232-9746-43DF-B75C-359AADF3B600}" destId="{148E64F1-45B5-407A-A52C-C7A129425883}" srcOrd="0" destOrd="0" presId="urn:microsoft.com/office/officeart/2005/8/layout/bProcess4"/>
    <dgm:cxn modelId="{CB9EB7EE-08E7-48B8-BF0D-D7366676111B}" type="presParOf" srcId="{148E64F1-45B5-407A-A52C-C7A129425883}" destId="{71584FB0-C37E-4434-9DE7-5CF7DA54B4BE}" srcOrd="0" destOrd="0" presId="urn:microsoft.com/office/officeart/2005/8/layout/bProcess4"/>
    <dgm:cxn modelId="{89FC668C-F90C-48BE-A6C8-8AD8C21E81AB}" type="presParOf" srcId="{148E64F1-45B5-407A-A52C-C7A129425883}" destId="{3CBBCEF7-F3EB-4945-A3C6-FB5F1F751B2F}" srcOrd="1" destOrd="0" presId="urn:microsoft.com/office/officeart/2005/8/layout/bProcess4"/>
    <dgm:cxn modelId="{40C7B5C8-2C97-4403-99F4-C7A40CAEDA48}" type="presParOf" srcId="{48995232-9746-43DF-B75C-359AADF3B600}" destId="{E178A243-9D1C-45D0-9D00-8DC176CB2466}" srcOrd="1" destOrd="0" presId="urn:microsoft.com/office/officeart/2005/8/layout/bProcess4"/>
    <dgm:cxn modelId="{6A8CBDC9-1458-405B-8F8C-C601D044C03F}" type="presParOf" srcId="{48995232-9746-43DF-B75C-359AADF3B600}" destId="{E76B4911-10BE-4F48-9040-66D4E90CF088}" srcOrd="2" destOrd="0" presId="urn:microsoft.com/office/officeart/2005/8/layout/bProcess4"/>
    <dgm:cxn modelId="{EAE706BE-A045-46B4-9103-6352FB8EFE0B}" type="presParOf" srcId="{E76B4911-10BE-4F48-9040-66D4E90CF088}" destId="{BEB6F4D1-3B26-4559-B653-3D61F866C32B}" srcOrd="0" destOrd="0" presId="urn:microsoft.com/office/officeart/2005/8/layout/bProcess4"/>
    <dgm:cxn modelId="{783A2EED-84ED-4FBA-8227-E3B983D26395}" type="presParOf" srcId="{E76B4911-10BE-4F48-9040-66D4E90CF088}" destId="{5B2284B1-AC03-4054-A5E2-9020C5717522}" srcOrd="1" destOrd="0" presId="urn:microsoft.com/office/officeart/2005/8/layout/bProcess4"/>
    <dgm:cxn modelId="{D16CF95B-2735-4C9B-86C8-33E53C6410C3}" type="presParOf" srcId="{48995232-9746-43DF-B75C-359AADF3B600}" destId="{63684F07-A673-4823-85AA-65437A285241}" srcOrd="3" destOrd="0" presId="urn:microsoft.com/office/officeart/2005/8/layout/bProcess4"/>
    <dgm:cxn modelId="{D07B870A-47A1-41F2-9577-8893DB2D2371}" type="presParOf" srcId="{48995232-9746-43DF-B75C-359AADF3B600}" destId="{EE349FC0-D00A-4A9B-A82A-E6A3D031888E}" srcOrd="4" destOrd="0" presId="urn:microsoft.com/office/officeart/2005/8/layout/bProcess4"/>
    <dgm:cxn modelId="{1646AB77-77A5-4401-B8E3-0C5E600C2857}" type="presParOf" srcId="{EE349FC0-D00A-4A9B-A82A-E6A3D031888E}" destId="{EE850C00-C338-48CF-AF3E-BEE8057C6830}" srcOrd="0" destOrd="0" presId="urn:microsoft.com/office/officeart/2005/8/layout/bProcess4"/>
    <dgm:cxn modelId="{951CB69E-6722-4150-A104-AFDA71B72209}" type="presParOf" srcId="{EE349FC0-D00A-4A9B-A82A-E6A3D031888E}" destId="{972F8CF0-D91E-47D8-B8EA-226BE3516EC5}" srcOrd="1" destOrd="0" presId="urn:microsoft.com/office/officeart/2005/8/layout/bProcess4"/>
    <dgm:cxn modelId="{B8011E6C-81D7-4759-9CD8-2C99784F65AD}" type="presParOf" srcId="{48995232-9746-43DF-B75C-359AADF3B600}" destId="{77BE5AFB-3B5F-420B-B281-122AC13F87BF}" srcOrd="5" destOrd="0" presId="urn:microsoft.com/office/officeart/2005/8/layout/bProcess4"/>
    <dgm:cxn modelId="{98F97ECE-4254-4481-9CE0-9E8092D2E7B4}" type="presParOf" srcId="{48995232-9746-43DF-B75C-359AADF3B600}" destId="{AF3C4372-C476-47BB-98CE-EB8D74552202}" srcOrd="6" destOrd="0" presId="urn:microsoft.com/office/officeart/2005/8/layout/bProcess4"/>
    <dgm:cxn modelId="{0BF39191-45F6-4C7B-8C07-ABB5971BB981}" type="presParOf" srcId="{AF3C4372-C476-47BB-98CE-EB8D74552202}" destId="{946C374C-9EF2-42B0-85CF-8FFC39D56CF2}" srcOrd="0" destOrd="0" presId="urn:microsoft.com/office/officeart/2005/8/layout/bProcess4"/>
    <dgm:cxn modelId="{C980785A-A347-4152-879A-8AF75827B28B}" type="presParOf" srcId="{AF3C4372-C476-47BB-98CE-EB8D74552202}" destId="{028D1D48-77F5-4C7E-8A2C-F00912C6630C}" srcOrd="1" destOrd="0" presId="urn:microsoft.com/office/officeart/2005/8/layout/bProcess4"/>
    <dgm:cxn modelId="{B7FE77AD-A9EC-4A4B-A566-F4FF82871577}" type="presParOf" srcId="{48995232-9746-43DF-B75C-359AADF3B600}" destId="{1DA71A1C-C290-41E4-8D56-ED9B2EE3BE96}" srcOrd="7" destOrd="0" presId="urn:microsoft.com/office/officeart/2005/8/layout/bProcess4"/>
    <dgm:cxn modelId="{F1760976-9A34-471C-9C82-1E7E0DB72F1F}" type="presParOf" srcId="{48995232-9746-43DF-B75C-359AADF3B600}" destId="{949F9081-E14F-4E77-97A2-E1BF1FC494CC}" srcOrd="8" destOrd="0" presId="urn:microsoft.com/office/officeart/2005/8/layout/bProcess4"/>
    <dgm:cxn modelId="{1AD1E8DD-5389-4DDB-8AC8-44F5E2ADFD2C}" type="presParOf" srcId="{949F9081-E14F-4E77-97A2-E1BF1FC494CC}" destId="{A4114205-6625-45B6-B956-A4F8B7489E25}" srcOrd="0" destOrd="0" presId="urn:microsoft.com/office/officeart/2005/8/layout/bProcess4"/>
    <dgm:cxn modelId="{44BF48AB-9438-4730-A76B-BC5C40F55D98}" type="presParOf" srcId="{949F9081-E14F-4E77-97A2-E1BF1FC494CC}" destId="{EF62F21C-9170-4C7E-A257-7E0FA5E8FDF9}" srcOrd="1" destOrd="0" presId="urn:microsoft.com/office/officeart/2005/8/layout/bProcess4"/>
    <dgm:cxn modelId="{5C7E6DE6-5746-4E7A-A14C-A80E8EE06B9C}" type="presParOf" srcId="{48995232-9746-43DF-B75C-359AADF3B600}" destId="{62801089-D50E-4056-B032-7857262666E7}" srcOrd="9" destOrd="0" presId="urn:microsoft.com/office/officeart/2005/8/layout/bProcess4"/>
    <dgm:cxn modelId="{7A04DDDB-DA72-4D15-8F7F-DB9E5E419B89}" type="presParOf" srcId="{48995232-9746-43DF-B75C-359AADF3B600}" destId="{66B5D415-6F2B-482A-A113-0C0C771F229E}" srcOrd="10" destOrd="0" presId="urn:microsoft.com/office/officeart/2005/8/layout/bProcess4"/>
    <dgm:cxn modelId="{E3DA01A4-9BFD-4FDA-8B97-53F1BDFEED04}" type="presParOf" srcId="{66B5D415-6F2B-482A-A113-0C0C771F229E}" destId="{F5CA820B-F8E7-4961-96DD-54D84FB0D7B8}" srcOrd="0" destOrd="0" presId="urn:microsoft.com/office/officeart/2005/8/layout/bProcess4"/>
    <dgm:cxn modelId="{863C3F40-A9E4-4B84-BF03-FC88D253DCE0}" type="presParOf" srcId="{66B5D415-6F2B-482A-A113-0C0C771F229E}" destId="{E25868ED-9765-4EBC-A60A-AE660272817F}" srcOrd="1" destOrd="0" presId="urn:microsoft.com/office/officeart/2005/8/layout/bProcess4"/>
    <dgm:cxn modelId="{B2BB686D-5C40-483F-AAC4-7043655ADAD1}" type="presParOf" srcId="{48995232-9746-43DF-B75C-359AADF3B600}" destId="{A2D2B1FB-6E0F-4C61-8A42-D13DAA219521}" srcOrd="11" destOrd="0" presId="urn:microsoft.com/office/officeart/2005/8/layout/bProcess4"/>
    <dgm:cxn modelId="{9D6C9389-CB3F-47B0-98F1-297A1EF10B6D}" type="presParOf" srcId="{48995232-9746-43DF-B75C-359AADF3B600}" destId="{3DD58107-6BBA-4A11-8653-23E1A9614314}" srcOrd="12" destOrd="0" presId="urn:microsoft.com/office/officeart/2005/8/layout/bProcess4"/>
    <dgm:cxn modelId="{C3B673E7-C614-4B56-BC0B-69D7455AEACC}" type="presParOf" srcId="{3DD58107-6BBA-4A11-8653-23E1A9614314}" destId="{33B20AFA-39F2-4114-800B-9AE3ECAABF3B}" srcOrd="0" destOrd="0" presId="urn:microsoft.com/office/officeart/2005/8/layout/bProcess4"/>
    <dgm:cxn modelId="{23471067-9E44-4A01-B421-1985A7AFCDFA}" type="presParOf" srcId="{3DD58107-6BBA-4A11-8653-23E1A9614314}" destId="{F52AB07B-447E-4C11-A6F2-4328A0FC52F6}" srcOrd="1" destOrd="0" presId="urn:microsoft.com/office/officeart/2005/8/layout/bProcess4"/>
    <dgm:cxn modelId="{45753F41-6B79-4F04-BA11-926FF62FC8B0}" type="presParOf" srcId="{48995232-9746-43DF-B75C-359AADF3B600}" destId="{62F20A7A-77BF-469C-AB7D-4E4BA595D8BD}" srcOrd="13" destOrd="0" presId="urn:microsoft.com/office/officeart/2005/8/layout/bProcess4"/>
    <dgm:cxn modelId="{DD3F0648-125B-4E5C-8D8B-DD48EE346A69}" type="presParOf" srcId="{48995232-9746-43DF-B75C-359AADF3B600}" destId="{3FBDD804-67C9-458C-9AD9-A893D56623CA}" srcOrd="14" destOrd="0" presId="urn:microsoft.com/office/officeart/2005/8/layout/bProcess4"/>
    <dgm:cxn modelId="{F997BFE6-BDEE-4317-B3F7-971A2CEADD0B}" type="presParOf" srcId="{3FBDD804-67C9-458C-9AD9-A893D56623CA}" destId="{715C1275-4070-40BF-89C0-812755C908DD}" srcOrd="0" destOrd="0" presId="urn:microsoft.com/office/officeart/2005/8/layout/bProcess4"/>
    <dgm:cxn modelId="{B01099A9-E146-4C47-A6F2-344261E1DE1B}" type="presParOf" srcId="{3FBDD804-67C9-458C-9AD9-A893D56623CA}" destId="{781F2B92-9D92-47DF-A4E6-A0DB1473EC77}" srcOrd="1" destOrd="0" presId="urn:microsoft.com/office/officeart/2005/8/layout/bProcess4"/>
    <dgm:cxn modelId="{2617D4CE-D30C-445C-981D-7BDAEFE9240F}" type="presParOf" srcId="{48995232-9746-43DF-B75C-359AADF3B600}" destId="{F9C28537-0313-4A71-889B-02A7AE97B2AA}" srcOrd="15" destOrd="0" presId="urn:microsoft.com/office/officeart/2005/8/layout/bProcess4"/>
    <dgm:cxn modelId="{A5FF8AF7-E657-4FD9-AF91-E8F45E5BE746}" type="presParOf" srcId="{48995232-9746-43DF-B75C-359AADF3B600}" destId="{E66DFF82-F369-4737-B0A3-01CBECE25315}" srcOrd="16" destOrd="0" presId="urn:microsoft.com/office/officeart/2005/8/layout/bProcess4"/>
    <dgm:cxn modelId="{1020B5D4-1DE9-4519-A00F-39852E6102D1}" type="presParOf" srcId="{E66DFF82-F369-4737-B0A3-01CBECE25315}" destId="{C3C592FA-FDD4-46E3-8AB4-1DEA9EE3BB20}" srcOrd="0" destOrd="0" presId="urn:microsoft.com/office/officeart/2005/8/layout/bProcess4"/>
    <dgm:cxn modelId="{52948366-51C1-441F-9ED5-73E112A6383B}" type="presParOf" srcId="{E66DFF82-F369-4737-B0A3-01CBECE25315}" destId="{D2D9C1C0-10BB-4201-86D6-2F9057FE3727}" srcOrd="1" destOrd="0" presId="urn:microsoft.com/office/officeart/2005/8/layout/bProcess4"/>
    <dgm:cxn modelId="{FF943680-EBB9-4E55-85D8-4AA46D63B287}" type="presParOf" srcId="{48995232-9746-43DF-B75C-359AADF3B600}" destId="{6A4D2E55-10DA-4F92-8DC8-6D2305BA60C0}" srcOrd="17" destOrd="0" presId="urn:microsoft.com/office/officeart/2005/8/layout/bProcess4"/>
    <dgm:cxn modelId="{32C3AE0D-F3E0-4B4B-A22E-B6B33F6505FF}" type="presParOf" srcId="{48995232-9746-43DF-B75C-359AADF3B600}" destId="{3395E30C-5C2F-41E3-B968-0EE4B36E72FD}" srcOrd="18" destOrd="0" presId="urn:microsoft.com/office/officeart/2005/8/layout/bProcess4"/>
    <dgm:cxn modelId="{5E88ACF2-5093-496D-82AF-EB79DABE913D}" type="presParOf" srcId="{3395E30C-5C2F-41E3-B968-0EE4B36E72FD}" destId="{D8748E54-9DA0-4DB3-972C-5B265FE807BC}" srcOrd="0" destOrd="0" presId="urn:microsoft.com/office/officeart/2005/8/layout/bProcess4"/>
    <dgm:cxn modelId="{E8659C31-E18C-4F26-9EF0-6AFDC8B2FE36}" type="presParOf" srcId="{3395E30C-5C2F-41E3-B968-0EE4B36E72FD}" destId="{A0E6E479-E1E7-4075-8918-BA83C7D7C3F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BD388A-4D12-483F-97EE-17043284C247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FEEFB26-1712-4302-8BC1-ED227F4503D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Сайты детского сада и группы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DDFB995A-FF93-47DB-AC58-2326C3125968}" type="parTrans" cxnId="{C38EF747-0019-47CF-AAB2-AF30E1695D28}">
      <dgm:prSet/>
      <dgm:spPr/>
      <dgm:t>
        <a:bodyPr/>
        <a:lstStyle/>
        <a:p>
          <a:endParaRPr lang="ru-RU"/>
        </a:p>
      </dgm:t>
    </dgm:pt>
    <dgm:pt modelId="{5F9B830E-8744-4EA5-A43B-1698444CAA20}" type="sibTrans" cxnId="{C38EF747-0019-47CF-AAB2-AF30E1695D28}">
      <dgm:prSet/>
      <dgm:spPr/>
      <dgm:t>
        <a:bodyPr/>
        <a:lstStyle/>
        <a:p>
          <a:endParaRPr lang="ru-RU"/>
        </a:p>
      </dgm:t>
    </dgm:pt>
    <dgm:pt modelId="{B9802260-DA8B-4AF8-B925-21ED0D15A24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фотовыставки и фотомонтаж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6800EFA5-EA08-4D58-A326-C0F916AF0E63}" type="parTrans" cxnId="{E26D5A79-79E9-484B-BE47-4CDB084C1FCF}">
      <dgm:prSet/>
      <dgm:spPr/>
      <dgm:t>
        <a:bodyPr/>
        <a:lstStyle/>
        <a:p>
          <a:endParaRPr lang="ru-RU"/>
        </a:p>
      </dgm:t>
    </dgm:pt>
    <dgm:pt modelId="{78D256D1-A85A-47C3-8F6B-E8571AA9A93E}" type="sibTrans" cxnId="{E26D5A79-79E9-484B-BE47-4CDB084C1FCF}">
      <dgm:prSet/>
      <dgm:spPr/>
      <dgm:t>
        <a:bodyPr/>
        <a:lstStyle/>
        <a:p>
          <a:endParaRPr lang="ru-RU"/>
        </a:p>
      </dgm:t>
    </dgm:pt>
    <dgm:pt modelId="{601C965F-FBD6-49A9-97A1-5150588B799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Проведение акций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DA6C164C-18CB-430D-BE22-DF7003C5B54D}" type="parTrans" cxnId="{70AC408C-B02A-4972-8794-2C975A8E9BEE}">
      <dgm:prSet/>
      <dgm:spPr/>
      <dgm:t>
        <a:bodyPr/>
        <a:lstStyle/>
        <a:p>
          <a:endParaRPr lang="ru-RU"/>
        </a:p>
      </dgm:t>
    </dgm:pt>
    <dgm:pt modelId="{55BC551A-180C-460A-8B0C-EB8389CEC6FF}" type="sibTrans" cxnId="{70AC408C-B02A-4972-8794-2C975A8E9BEE}">
      <dgm:prSet/>
      <dgm:spPr/>
      <dgm:t>
        <a:bodyPr/>
        <a:lstStyle/>
        <a:p>
          <a:endParaRPr lang="ru-RU"/>
        </a:p>
      </dgm:t>
    </dgm:pt>
    <dgm:pt modelId="{95B63DB4-7F3F-41E2-A631-3111250FDCC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Почта доверия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C8AC0E79-1845-4663-BCB4-FB49E37B3F90}" type="parTrans" cxnId="{2B3495D2-D09F-41CF-B7D7-ED6BB69B991C}">
      <dgm:prSet/>
      <dgm:spPr/>
      <dgm:t>
        <a:bodyPr/>
        <a:lstStyle/>
        <a:p>
          <a:endParaRPr lang="ru-RU"/>
        </a:p>
      </dgm:t>
    </dgm:pt>
    <dgm:pt modelId="{4CDD86AF-764C-424B-9D17-1DCA2753A529}" type="sibTrans" cxnId="{2B3495D2-D09F-41CF-B7D7-ED6BB69B991C}">
      <dgm:prSet/>
      <dgm:spPr/>
      <dgm:t>
        <a:bodyPr/>
        <a:lstStyle/>
        <a:p>
          <a:endParaRPr lang="ru-RU"/>
        </a:p>
      </dgm:t>
    </dgm:pt>
    <dgm:pt modelId="{8E827056-171A-4974-A2E1-CF8A5E83664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Выпуски семейных газет и плакатов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2C77A19B-A64E-495F-9172-BB33F0C0EA3C}" type="parTrans" cxnId="{4A6E0C45-18A6-439A-96E5-AFA29E16D333}">
      <dgm:prSet/>
      <dgm:spPr/>
      <dgm:t>
        <a:bodyPr/>
        <a:lstStyle/>
        <a:p>
          <a:endParaRPr lang="ru-RU"/>
        </a:p>
      </dgm:t>
    </dgm:pt>
    <dgm:pt modelId="{9BFF5B02-E45C-4BBB-9883-C853B113CF08}" type="sibTrans" cxnId="{4A6E0C45-18A6-439A-96E5-AFA29E16D333}">
      <dgm:prSet/>
      <dgm:spPr/>
      <dgm:t>
        <a:bodyPr/>
        <a:lstStyle/>
        <a:p>
          <a:endParaRPr lang="ru-RU"/>
        </a:p>
      </dgm:t>
    </dgm:pt>
    <dgm:pt modelId="{9C66055F-BC3D-4469-8553-AEA2029AE41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Презентации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633BA558-CA0B-432E-89C9-E470FDE90F0E}" type="parTrans" cxnId="{CD8902AE-3D2F-4EF4-9606-BE7C825C97A2}">
      <dgm:prSet/>
      <dgm:spPr/>
      <dgm:t>
        <a:bodyPr/>
        <a:lstStyle/>
        <a:p>
          <a:endParaRPr lang="ru-RU"/>
        </a:p>
      </dgm:t>
    </dgm:pt>
    <dgm:pt modelId="{7BB2E568-5C84-4463-842D-E8AC0325EF28}" type="sibTrans" cxnId="{CD8902AE-3D2F-4EF4-9606-BE7C825C97A2}">
      <dgm:prSet/>
      <dgm:spPr/>
      <dgm:t>
        <a:bodyPr/>
        <a:lstStyle/>
        <a:p>
          <a:endParaRPr lang="ru-RU"/>
        </a:p>
      </dgm:t>
    </dgm:pt>
    <dgm:pt modelId="{1F591783-060D-42F7-915D-1E1B79861DD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Круглый стол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93B8EDFB-E7AA-49A5-AA9C-551AA529930A}" type="parTrans" cxnId="{81589EA2-3E00-405C-9E5F-2002550C7A4C}">
      <dgm:prSet/>
      <dgm:spPr/>
      <dgm:t>
        <a:bodyPr/>
        <a:lstStyle/>
        <a:p>
          <a:endParaRPr lang="ru-RU"/>
        </a:p>
      </dgm:t>
    </dgm:pt>
    <dgm:pt modelId="{367D1F4A-512C-4BBD-8F65-AF7BC02B3A33}" type="sibTrans" cxnId="{81589EA2-3E00-405C-9E5F-2002550C7A4C}">
      <dgm:prSet/>
      <dgm:spPr/>
      <dgm:t>
        <a:bodyPr/>
        <a:lstStyle/>
        <a:p>
          <a:endParaRPr lang="ru-RU"/>
        </a:p>
      </dgm:t>
    </dgm:pt>
    <dgm:pt modelId="{76DDA56E-98F5-40AB-8F6A-7960E6F6A6E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Проведение мастер-класс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BA846ED6-7AD6-4B87-9590-9069D01C1330}" type="parTrans" cxnId="{E9498A0A-1F5E-4B38-A3EE-D6C49DD9D0E9}">
      <dgm:prSet/>
      <dgm:spPr/>
      <dgm:t>
        <a:bodyPr/>
        <a:lstStyle/>
        <a:p>
          <a:endParaRPr lang="ru-RU"/>
        </a:p>
      </dgm:t>
    </dgm:pt>
    <dgm:pt modelId="{70798975-FB99-4726-A378-8049FEF30A91}" type="sibTrans" cxnId="{E9498A0A-1F5E-4B38-A3EE-D6C49DD9D0E9}">
      <dgm:prSet/>
      <dgm:spPr/>
      <dgm:t>
        <a:bodyPr/>
        <a:lstStyle/>
        <a:p>
          <a:endParaRPr lang="ru-RU"/>
        </a:p>
      </dgm:t>
    </dgm:pt>
    <dgm:pt modelId="{8BA80D51-7DB7-484E-A6FE-FB78446A4CF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Проведение тренинга и деловой игры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2D522B4C-9A82-438A-BBAF-192A4B90D508}" type="parTrans" cxnId="{9AAEAF8F-F28F-4003-A5F2-1FCFCFD34E3C}">
      <dgm:prSet/>
      <dgm:spPr/>
      <dgm:t>
        <a:bodyPr/>
        <a:lstStyle/>
        <a:p>
          <a:endParaRPr lang="ru-RU"/>
        </a:p>
      </dgm:t>
    </dgm:pt>
    <dgm:pt modelId="{173FD4CE-090F-4FBB-8ED6-253DBD3714CA}" type="sibTrans" cxnId="{9AAEAF8F-F28F-4003-A5F2-1FCFCFD34E3C}">
      <dgm:prSet/>
      <dgm:spPr/>
      <dgm:t>
        <a:bodyPr/>
        <a:lstStyle/>
        <a:p>
          <a:endParaRPr lang="ru-RU"/>
        </a:p>
      </dgm:t>
    </dgm:pt>
    <dgm:pt modelId="{F47542BA-25DD-4858-9EB4-FFAF1A85B68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Совместные прогулки и экскурсии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6DEC7947-BB2F-4AAF-99EB-501DAF243D9E}" type="parTrans" cxnId="{2FBBF1ED-D41A-4A44-BC52-2E82EBE90077}">
      <dgm:prSet/>
      <dgm:spPr/>
      <dgm:t>
        <a:bodyPr/>
        <a:lstStyle/>
        <a:p>
          <a:endParaRPr lang="ru-RU"/>
        </a:p>
      </dgm:t>
    </dgm:pt>
    <dgm:pt modelId="{1E583301-4782-4BF4-B2EC-976354D45987}" type="sibTrans" cxnId="{2FBBF1ED-D41A-4A44-BC52-2E82EBE90077}">
      <dgm:prSet/>
      <dgm:spPr/>
      <dgm:t>
        <a:bodyPr/>
        <a:lstStyle/>
        <a:p>
          <a:endParaRPr lang="ru-RU"/>
        </a:p>
      </dgm:t>
    </dgm:pt>
    <dgm:pt modelId="{D1AF4A40-CB4F-4C73-ABB7-83C2588E65B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Брошюры, листовки и буклеты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BCC46AAA-83DB-4F8D-A8D4-9FBC2DC82D2D}" type="parTrans" cxnId="{692DA774-C8DA-45E9-824B-06132C8869DB}">
      <dgm:prSet/>
      <dgm:spPr/>
      <dgm:t>
        <a:bodyPr/>
        <a:lstStyle/>
        <a:p>
          <a:endParaRPr lang="ru-RU"/>
        </a:p>
      </dgm:t>
    </dgm:pt>
    <dgm:pt modelId="{669A0619-D20C-46C4-86B8-4254552FACE3}" type="sibTrans" cxnId="{692DA774-C8DA-45E9-824B-06132C8869DB}">
      <dgm:prSet/>
      <dgm:spPr/>
      <dgm:t>
        <a:bodyPr/>
        <a:lstStyle/>
        <a:p>
          <a:endParaRPr lang="ru-RU"/>
        </a:p>
      </dgm:t>
    </dgm:pt>
    <dgm:pt modelId="{7BC97445-0E22-42DC-A556-D7712F157F1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Выставка семейных реликвий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761D3923-51D3-49E5-B5D7-ABB6631AE89B}" type="parTrans" cxnId="{6515F9E7-BA4E-4EB7-962B-03CB71C748A4}">
      <dgm:prSet/>
      <dgm:spPr/>
      <dgm:t>
        <a:bodyPr/>
        <a:lstStyle/>
        <a:p>
          <a:endParaRPr lang="ru-RU"/>
        </a:p>
      </dgm:t>
    </dgm:pt>
    <dgm:pt modelId="{16C285E5-F029-46AA-A6C2-76BC5E8A5AFE}" type="sibTrans" cxnId="{6515F9E7-BA4E-4EB7-962B-03CB71C748A4}">
      <dgm:prSet/>
      <dgm:spPr/>
      <dgm:t>
        <a:bodyPr/>
        <a:lstStyle/>
        <a:p>
          <a:endParaRPr lang="ru-RU"/>
        </a:p>
      </dgm:t>
    </dgm:pt>
    <dgm:pt modelId="{DE1EF714-0245-4A74-B281-831B4DD8EFBC}" type="pres">
      <dgm:prSet presAssocID="{DFBD388A-4D12-483F-97EE-17043284C24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87A0E4B-171E-4BA3-8D3B-A87DDD754932}" type="pres">
      <dgm:prSet presAssocID="{EFEEFB26-1712-4302-8BC1-ED227F4503D1}" presName="compNode" presStyleCnt="0"/>
      <dgm:spPr/>
    </dgm:pt>
    <dgm:pt modelId="{9FE17D02-84B7-4707-8197-EA990DD23875}" type="pres">
      <dgm:prSet presAssocID="{EFEEFB26-1712-4302-8BC1-ED227F4503D1}" presName="dummyConnPt" presStyleCnt="0"/>
      <dgm:spPr/>
    </dgm:pt>
    <dgm:pt modelId="{008136D8-B307-4DB6-A28E-1FB0BB86F926}" type="pres">
      <dgm:prSet presAssocID="{EFEEFB26-1712-4302-8BC1-ED227F4503D1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DDC4A-EA53-4075-A822-B19E2A13EFBD}" type="pres">
      <dgm:prSet presAssocID="{5F9B830E-8744-4EA5-A43B-1698444CAA20}" presName="sibTrans" presStyleLbl="bgSibTrans2D1" presStyleIdx="0" presStyleCnt="11"/>
      <dgm:spPr/>
      <dgm:t>
        <a:bodyPr/>
        <a:lstStyle/>
        <a:p>
          <a:endParaRPr lang="ru-RU"/>
        </a:p>
      </dgm:t>
    </dgm:pt>
    <dgm:pt modelId="{7C25C9B1-9E48-4563-868E-E38E6B83A1BE}" type="pres">
      <dgm:prSet presAssocID="{B9802260-DA8B-4AF8-B925-21ED0D15A24F}" presName="compNode" presStyleCnt="0"/>
      <dgm:spPr/>
    </dgm:pt>
    <dgm:pt modelId="{F8C58764-2904-4FAF-829A-66BC98CE7C55}" type="pres">
      <dgm:prSet presAssocID="{B9802260-DA8B-4AF8-B925-21ED0D15A24F}" presName="dummyConnPt" presStyleCnt="0"/>
      <dgm:spPr/>
    </dgm:pt>
    <dgm:pt modelId="{E79C75D0-907B-45EF-9A85-0910C8A59CC9}" type="pres">
      <dgm:prSet presAssocID="{B9802260-DA8B-4AF8-B925-21ED0D15A24F}" presName="node" presStyleLbl="node1" presStyleIdx="1" presStyleCnt="12" custScaleX="1117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7A398-D11E-42BA-8F1D-21CF8766C937}" type="pres">
      <dgm:prSet presAssocID="{78D256D1-A85A-47C3-8F6B-E8571AA9A93E}" presName="sibTrans" presStyleLbl="bgSibTrans2D1" presStyleIdx="1" presStyleCnt="11"/>
      <dgm:spPr/>
      <dgm:t>
        <a:bodyPr/>
        <a:lstStyle/>
        <a:p>
          <a:endParaRPr lang="ru-RU"/>
        </a:p>
      </dgm:t>
    </dgm:pt>
    <dgm:pt modelId="{BCE09D28-EE8A-4194-BC7B-5B49A846CA26}" type="pres">
      <dgm:prSet presAssocID="{601C965F-FBD6-49A9-97A1-5150588B7993}" presName="compNode" presStyleCnt="0"/>
      <dgm:spPr/>
    </dgm:pt>
    <dgm:pt modelId="{E40C5F3F-7EAC-407A-9295-7589778451A9}" type="pres">
      <dgm:prSet presAssocID="{601C965F-FBD6-49A9-97A1-5150588B7993}" presName="dummyConnPt" presStyleCnt="0"/>
      <dgm:spPr/>
    </dgm:pt>
    <dgm:pt modelId="{9FCB3192-C590-4587-89AC-FAB8895841FF}" type="pres">
      <dgm:prSet presAssocID="{601C965F-FBD6-49A9-97A1-5150588B7993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82F7C-B5CC-4CD3-AB4D-B34370B93284}" type="pres">
      <dgm:prSet presAssocID="{55BC551A-180C-460A-8B0C-EB8389CEC6FF}" presName="sibTrans" presStyleLbl="bgSibTrans2D1" presStyleIdx="2" presStyleCnt="11"/>
      <dgm:spPr/>
      <dgm:t>
        <a:bodyPr/>
        <a:lstStyle/>
        <a:p>
          <a:endParaRPr lang="ru-RU"/>
        </a:p>
      </dgm:t>
    </dgm:pt>
    <dgm:pt modelId="{2C207801-8271-465B-A5A9-BF8D6F8DE6BC}" type="pres">
      <dgm:prSet presAssocID="{95B63DB4-7F3F-41E2-A631-3111250FDCC0}" presName="compNode" presStyleCnt="0"/>
      <dgm:spPr/>
    </dgm:pt>
    <dgm:pt modelId="{FFB6D118-3F1A-443C-BEE6-BD11F922BA80}" type="pres">
      <dgm:prSet presAssocID="{95B63DB4-7F3F-41E2-A631-3111250FDCC0}" presName="dummyConnPt" presStyleCnt="0"/>
      <dgm:spPr/>
    </dgm:pt>
    <dgm:pt modelId="{2241344B-D5FE-4113-9C1C-F5E0D59EBA37}" type="pres">
      <dgm:prSet presAssocID="{95B63DB4-7F3F-41E2-A631-3111250FDCC0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EC59B-9B37-486B-B794-7471E1E8C5E8}" type="pres">
      <dgm:prSet presAssocID="{4CDD86AF-764C-424B-9D17-1DCA2753A529}" presName="sibTrans" presStyleLbl="bgSibTrans2D1" presStyleIdx="3" presStyleCnt="11"/>
      <dgm:spPr/>
      <dgm:t>
        <a:bodyPr/>
        <a:lstStyle/>
        <a:p>
          <a:endParaRPr lang="ru-RU"/>
        </a:p>
      </dgm:t>
    </dgm:pt>
    <dgm:pt modelId="{68B1D9A0-D8AF-49D7-9F0F-DAC40447D864}" type="pres">
      <dgm:prSet presAssocID="{8E827056-171A-4974-A2E1-CF8A5E83664C}" presName="compNode" presStyleCnt="0"/>
      <dgm:spPr/>
    </dgm:pt>
    <dgm:pt modelId="{873E201A-467D-424D-8C37-30D8ECE241E3}" type="pres">
      <dgm:prSet presAssocID="{8E827056-171A-4974-A2E1-CF8A5E83664C}" presName="dummyConnPt" presStyleCnt="0"/>
      <dgm:spPr/>
    </dgm:pt>
    <dgm:pt modelId="{49B6AA05-C75C-4520-B027-876EE99BB3B9}" type="pres">
      <dgm:prSet presAssocID="{8E827056-171A-4974-A2E1-CF8A5E83664C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2E8D8-C8B2-4108-8318-D3CABE7F42F1}" type="pres">
      <dgm:prSet presAssocID="{9BFF5B02-E45C-4BBB-9883-C853B113CF08}" presName="sibTrans" presStyleLbl="bgSibTrans2D1" presStyleIdx="4" presStyleCnt="11"/>
      <dgm:spPr/>
      <dgm:t>
        <a:bodyPr/>
        <a:lstStyle/>
        <a:p>
          <a:endParaRPr lang="ru-RU"/>
        </a:p>
      </dgm:t>
    </dgm:pt>
    <dgm:pt modelId="{540DBB92-02E1-40B8-A202-233AC2C3E3DE}" type="pres">
      <dgm:prSet presAssocID="{9C66055F-BC3D-4469-8553-AEA2029AE41E}" presName="compNode" presStyleCnt="0"/>
      <dgm:spPr/>
    </dgm:pt>
    <dgm:pt modelId="{E8993001-4CF1-4C5F-970F-789D4EE6638F}" type="pres">
      <dgm:prSet presAssocID="{9C66055F-BC3D-4469-8553-AEA2029AE41E}" presName="dummyConnPt" presStyleCnt="0"/>
      <dgm:spPr/>
    </dgm:pt>
    <dgm:pt modelId="{D5F66459-AC7A-4272-89F3-870973A73A39}" type="pres">
      <dgm:prSet presAssocID="{9C66055F-BC3D-4469-8553-AEA2029AE41E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E6E13-54D1-4BA1-A28F-287F4B432BD4}" type="pres">
      <dgm:prSet presAssocID="{7BB2E568-5C84-4463-842D-E8AC0325EF28}" presName="sibTrans" presStyleLbl="bgSibTrans2D1" presStyleIdx="5" presStyleCnt="11"/>
      <dgm:spPr/>
      <dgm:t>
        <a:bodyPr/>
        <a:lstStyle/>
        <a:p>
          <a:endParaRPr lang="ru-RU"/>
        </a:p>
      </dgm:t>
    </dgm:pt>
    <dgm:pt modelId="{5F000F0D-4730-4A91-8E12-BFEA09B3C04B}" type="pres">
      <dgm:prSet presAssocID="{1F591783-060D-42F7-915D-1E1B79861DDD}" presName="compNode" presStyleCnt="0"/>
      <dgm:spPr/>
    </dgm:pt>
    <dgm:pt modelId="{5D5E4D5F-1D6E-4BA3-B67F-86E5F6108B78}" type="pres">
      <dgm:prSet presAssocID="{1F591783-060D-42F7-915D-1E1B79861DDD}" presName="dummyConnPt" presStyleCnt="0"/>
      <dgm:spPr/>
    </dgm:pt>
    <dgm:pt modelId="{69EE1214-A6FB-4A41-9E5C-081C5F83801F}" type="pres">
      <dgm:prSet presAssocID="{1F591783-060D-42F7-915D-1E1B79861DDD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F36A8-8900-4D9D-8378-2D7761A190A9}" type="pres">
      <dgm:prSet presAssocID="{367D1F4A-512C-4BBD-8F65-AF7BC02B3A33}" presName="sibTrans" presStyleLbl="bgSibTrans2D1" presStyleIdx="6" presStyleCnt="11"/>
      <dgm:spPr/>
      <dgm:t>
        <a:bodyPr/>
        <a:lstStyle/>
        <a:p>
          <a:endParaRPr lang="ru-RU"/>
        </a:p>
      </dgm:t>
    </dgm:pt>
    <dgm:pt modelId="{1813BEA2-813A-48A7-AD3B-DF15AD9CA8A0}" type="pres">
      <dgm:prSet presAssocID="{76DDA56E-98F5-40AB-8F6A-7960E6F6A6E4}" presName="compNode" presStyleCnt="0"/>
      <dgm:spPr/>
    </dgm:pt>
    <dgm:pt modelId="{C65F67F7-83F1-4FAA-8CD8-D973A9BDEA47}" type="pres">
      <dgm:prSet presAssocID="{76DDA56E-98F5-40AB-8F6A-7960E6F6A6E4}" presName="dummyConnPt" presStyleCnt="0"/>
      <dgm:spPr/>
    </dgm:pt>
    <dgm:pt modelId="{2856C6BB-C545-4EEF-9CA9-1BBF97C7B7B1}" type="pres">
      <dgm:prSet presAssocID="{76DDA56E-98F5-40AB-8F6A-7960E6F6A6E4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D1346-E308-450E-8238-222F6249CCD0}" type="pres">
      <dgm:prSet presAssocID="{70798975-FB99-4726-A378-8049FEF30A91}" presName="sibTrans" presStyleLbl="bgSibTrans2D1" presStyleIdx="7" presStyleCnt="11"/>
      <dgm:spPr/>
      <dgm:t>
        <a:bodyPr/>
        <a:lstStyle/>
        <a:p>
          <a:endParaRPr lang="ru-RU"/>
        </a:p>
      </dgm:t>
    </dgm:pt>
    <dgm:pt modelId="{6CED995E-BDAB-4E40-955C-1CA1772659D6}" type="pres">
      <dgm:prSet presAssocID="{8BA80D51-7DB7-484E-A6FE-FB78446A4CF4}" presName="compNode" presStyleCnt="0"/>
      <dgm:spPr/>
    </dgm:pt>
    <dgm:pt modelId="{9F6646C9-B3B2-4399-A446-04770745CFE2}" type="pres">
      <dgm:prSet presAssocID="{8BA80D51-7DB7-484E-A6FE-FB78446A4CF4}" presName="dummyConnPt" presStyleCnt="0"/>
      <dgm:spPr/>
    </dgm:pt>
    <dgm:pt modelId="{7B1E7A60-8A1E-4163-9BAB-2A8C71B07FC6}" type="pres">
      <dgm:prSet presAssocID="{8BA80D51-7DB7-484E-A6FE-FB78446A4CF4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95A581-3BF0-4CCB-A638-68D686F8CC78}" type="pres">
      <dgm:prSet presAssocID="{173FD4CE-090F-4FBB-8ED6-253DBD3714CA}" presName="sibTrans" presStyleLbl="bgSibTrans2D1" presStyleIdx="8" presStyleCnt="11"/>
      <dgm:spPr/>
      <dgm:t>
        <a:bodyPr/>
        <a:lstStyle/>
        <a:p>
          <a:endParaRPr lang="ru-RU"/>
        </a:p>
      </dgm:t>
    </dgm:pt>
    <dgm:pt modelId="{4D0F3F28-C834-4996-B048-A9A129902D65}" type="pres">
      <dgm:prSet presAssocID="{F47542BA-25DD-4858-9EB4-FFAF1A85B686}" presName="compNode" presStyleCnt="0"/>
      <dgm:spPr/>
    </dgm:pt>
    <dgm:pt modelId="{E5B8144A-C897-4074-983D-A8503CE7CA87}" type="pres">
      <dgm:prSet presAssocID="{F47542BA-25DD-4858-9EB4-FFAF1A85B686}" presName="dummyConnPt" presStyleCnt="0"/>
      <dgm:spPr/>
    </dgm:pt>
    <dgm:pt modelId="{D7CD6B55-00F9-4F47-90EC-A2C54A63FB3D}" type="pres">
      <dgm:prSet presAssocID="{F47542BA-25DD-4858-9EB4-FFAF1A85B686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C11AD-1027-4FC9-8D68-D58DA4568993}" type="pres">
      <dgm:prSet presAssocID="{1E583301-4782-4BF4-B2EC-976354D45987}" presName="sibTrans" presStyleLbl="bgSibTrans2D1" presStyleIdx="9" presStyleCnt="11"/>
      <dgm:spPr/>
      <dgm:t>
        <a:bodyPr/>
        <a:lstStyle/>
        <a:p>
          <a:endParaRPr lang="ru-RU"/>
        </a:p>
      </dgm:t>
    </dgm:pt>
    <dgm:pt modelId="{9FD497B3-171D-4E96-83C5-AF411CF56ECD}" type="pres">
      <dgm:prSet presAssocID="{D1AF4A40-CB4F-4C73-ABB7-83C2588E65B3}" presName="compNode" presStyleCnt="0"/>
      <dgm:spPr/>
    </dgm:pt>
    <dgm:pt modelId="{6FD78536-3835-4A07-B2A1-B13094ED5F8F}" type="pres">
      <dgm:prSet presAssocID="{D1AF4A40-CB4F-4C73-ABB7-83C2588E65B3}" presName="dummyConnPt" presStyleCnt="0"/>
      <dgm:spPr/>
    </dgm:pt>
    <dgm:pt modelId="{42C1D68D-CF1B-4CFC-BE06-865574CF8C33}" type="pres">
      <dgm:prSet presAssocID="{D1AF4A40-CB4F-4C73-ABB7-83C2588E65B3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A5FF3-704C-4A69-8551-4F6AC43ED8BD}" type="pres">
      <dgm:prSet presAssocID="{669A0619-D20C-46C4-86B8-4254552FACE3}" presName="sibTrans" presStyleLbl="bgSibTrans2D1" presStyleIdx="10" presStyleCnt="11"/>
      <dgm:spPr/>
      <dgm:t>
        <a:bodyPr/>
        <a:lstStyle/>
        <a:p>
          <a:endParaRPr lang="ru-RU"/>
        </a:p>
      </dgm:t>
    </dgm:pt>
    <dgm:pt modelId="{63F1D65E-6556-46FB-B201-2BCC6878FD46}" type="pres">
      <dgm:prSet presAssocID="{7BC97445-0E22-42DC-A556-D7712F157F17}" presName="compNode" presStyleCnt="0"/>
      <dgm:spPr/>
    </dgm:pt>
    <dgm:pt modelId="{4AE54611-A16D-4D59-B23A-B1D9272C8062}" type="pres">
      <dgm:prSet presAssocID="{7BC97445-0E22-42DC-A556-D7712F157F17}" presName="dummyConnPt" presStyleCnt="0"/>
      <dgm:spPr/>
    </dgm:pt>
    <dgm:pt modelId="{A5C1628C-410B-483A-A239-C77072FD820F}" type="pres">
      <dgm:prSet presAssocID="{7BC97445-0E22-42DC-A556-D7712F157F17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1B6BB2-2099-43D1-A767-CA321ED8673F}" type="presOf" srcId="{1E583301-4782-4BF4-B2EC-976354D45987}" destId="{C39C11AD-1027-4FC9-8D68-D58DA4568993}" srcOrd="0" destOrd="0" presId="urn:microsoft.com/office/officeart/2005/8/layout/bProcess4"/>
    <dgm:cxn modelId="{BE08981A-D57C-45BE-92DD-50C039E806D8}" type="presOf" srcId="{70798975-FB99-4726-A378-8049FEF30A91}" destId="{3D2D1346-E308-450E-8238-222F6249CCD0}" srcOrd="0" destOrd="0" presId="urn:microsoft.com/office/officeart/2005/8/layout/bProcess4"/>
    <dgm:cxn modelId="{C81CAFBC-0ADE-42CA-BA75-ECADCE647B83}" type="presOf" srcId="{55BC551A-180C-460A-8B0C-EB8389CEC6FF}" destId="{0E282F7C-B5CC-4CD3-AB4D-B34370B93284}" srcOrd="0" destOrd="0" presId="urn:microsoft.com/office/officeart/2005/8/layout/bProcess4"/>
    <dgm:cxn modelId="{6D77D0EC-521D-4394-AC2E-3577989EEF0B}" type="presOf" srcId="{9C66055F-BC3D-4469-8553-AEA2029AE41E}" destId="{D5F66459-AC7A-4272-89F3-870973A73A39}" srcOrd="0" destOrd="0" presId="urn:microsoft.com/office/officeart/2005/8/layout/bProcess4"/>
    <dgm:cxn modelId="{21EF50F2-EBAE-408A-93E7-942802C0DE6E}" type="presOf" srcId="{D1AF4A40-CB4F-4C73-ABB7-83C2588E65B3}" destId="{42C1D68D-CF1B-4CFC-BE06-865574CF8C33}" srcOrd="0" destOrd="0" presId="urn:microsoft.com/office/officeart/2005/8/layout/bProcess4"/>
    <dgm:cxn modelId="{01DA186A-2BEA-4E6F-9AA9-11942EBB40B6}" type="presOf" srcId="{5F9B830E-8744-4EA5-A43B-1698444CAA20}" destId="{5FBDDC4A-EA53-4075-A822-B19E2A13EFBD}" srcOrd="0" destOrd="0" presId="urn:microsoft.com/office/officeart/2005/8/layout/bProcess4"/>
    <dgm:cxn modelId="{FBD3BD1F-48E0-4D89-B6F9-11BD4A7B1D2E}" type="presOf" srcId="{173FD4CE-090F-4FBB-8ED6-253DBD3714CA}" destId="{8B95A581-3BF0-4CCB-A638-68D686F8CC78}" srcOrd="0" destOrd="0" presId="urn:microsoft.com/office/officeart/2005/8/layout/bProcess4"/>
    <dgm:cxn modelId="{E87AC9CE-B58F-4FF8-9AE1-51698D732B43}" type="presOf" srcId="{9BFF5B02-E45C-4BBB-9883-C853B113CF08}" destId="{E352E8D8-C8B2-4108-8318-D3CABE7F42F1}" srcOrd="0" destOrd="0" presId="urn:microsoft.com/office/officeart/2005/8/layout/bProcess4"/>
    <dgm:cxn modelId="{6B360EF7-2FCA-451E-B07E-74D58A3BCF7A}" type="presOf" srcId="{8E827056-171A-4974-A2E1-CF8A5E83664C}" destId="{49B6AA05-C75C-4520-B027-876EE99BB3B9}" srcOrd="0" destOrd="0" presId="urn:microsoft.com/office/officeart/2005/8/layout/bProcess4"/>
    <dgm:cxn modelId="{6D7BCF8E-5021-4F7C-8E16-9E9DBC0976C0}" type="presOf" srcId="{1F591783-060D-42F7-915D-1E1B79861DDD}" destId="{69EE1214-A6FB-4A41-9E5C-081C5F83801F}" srcOrd="0" destOrd="0" presId="urn:microsoft.com/office/officeart/2005/8/layout/bProcess4"/>
    <dgm:cxn modelId="{42855EFC-15AE-4CB0-96B4-97BA0FDE043D}" type="presOf" srcId="{7BC97445-0E22-42DC-A556-D7712F157F17}" destId="{A5C1628C-410B-483A-A239-C77072FD820F}" srcOrd="0" destOrd="0" presId="urn:microsoft.com/office/officeart/2005/8/layout/bProcess4"/>
    <dgm:cxn modelId="{CD8902AE-3D2F-4EF4-9606-BE7C825C97A2}" srcId="{DFBD388A-4D12-483F-97EE-17043284C247}" destId="{9C66055F-BC3D-4469-8553-AEA2029AE41E}" srcOrd="5" destOrd="0" parTransId="{633BA558-CA0B-432E-89C9-E470FDE90F0E}" sibTransId="{7BB2E568-5C84-4463-842D-E8AC0325EF28}"/>
    <dgm:cxn modelId="{81589EA2-3E00-405C-9E5F-2002550C7A4C}" srcId="{DFBD388A-4D12-483F-97EE-17043284C247}" destId="{1F591783-060D-42F7-915D-1E1B79861DDD}" srcOrd="6" destOrd="0" parTransId="{93B8EDFB-E7AA-49A5-AA9C-551AA529930A}" sibTransId="{367D1F4A-512C-4BBD-8F65-AF7BC02B3A33}"/>
    <dgm:cxn modelId="{E26D5A79-79E9-484B-BE47-4CDB084C1FCF}" srcId="{DFBD388A-4D12-483F-97EE-17043284C247}" destId="{B9802260-DA8B-4AF8-B925-21ED0D15A24F}" srcOrd="1" destOrd="0" parTransId="{6800EFA5-EA08-4D58-A326-C0F916AF0E63}" sibTransId="{78D256D1-A85A-47C3-8F6B-E8571AA9A93E}"/>
    <dgm:cxn modelId="{C38EF747-0019-47CF-AAB2-AF30E1695D28}" srcId="{DFBD388A-4D12-483F-97EE-17043284C247}" destId="{EFEEFB26-1712-4302-8BC1-ED227F4503D1}" srcOrd="0" destOrd="0" parTransId="{DDFB995A-FF93-47DB-AC58-2326C3125968}" sibTransId="{5F9B830E-8744-4EA5-A43B-1698444CAA20}"/>
    <dgm:cxn modelId="{493454F1-95C7-4DFA-A1FC-03F9D98BC748}" type="presOf" srcId="{DFBD388A-4D12-483F-97EE-17043284C247}" destId="{DE1EF714-0245-4A74-B281-831B4DD8EFBC}" srcOrd="0" destOrd="0" presId="urn:microsoft.com/office/officeart/2005/8/layout/bProcess4"/>
    <dgm:cxn modelId="{498C096D-6835-4238-BF64-1875C7FD84EA}" type="presOf" srcId="{F47542BA-25DD-4858-9EB4-FFAF1A85B686}" destId="{D7CD6B55-00F9-4F47-90EC-A2C54A63FB3D}" srcOrd="0" destOrd="0" presId="urn:microsoft.com/office/officeart/2005/8/layout/bProcess4"/>
    <dgm:cxn modelId="{FC9870ED-E203-4163-8C72-71765C3E4CAA}" type="presOf" srcId="{B9802260-DA8B-4AF8-B925-21ED0D15A24F}" destId="{E79C75D0-907B-45EF-9A85-0910C8A59CC9}" srcOrd="0" destOrd="0" presId="urn:microsoft.com/office/officeart/2005/8/layout/bProcess4"/>
    <dgm:cxn modelId="{70AC408C-B02A-4972-8794-2C975A8E9BEE}" srcId="{DFBD388A-4D12-483F-97EE-17043284C247}" destId="{601C965F-FBD6-49A9-97A1-5150588B7993}" srcOrd="2" destOrd="0" parTransId="{DA6C164C-18CB-430D-BE22-DF7003C5B54D}" sibTransId="{55BC551A-180C-460A-8B0C-EB8389CEC6FF}"/>
    <dgm:cxn modelId="{2B3495D2-D09F-41CF-B7D7-ED6BB69B991C}" srcId="{DFBD388A-4D12-483F-97EE-17043284C247}" destId="{95B63DB4-7F3F-41E2-A631-3111250FDCC0}" srcOrd="3" destOrd="0" parTransId="{C8AC0E79-1845-4663-BCB4-FB49E37B3F90}" sibTransId="{4CDD86AF-764C-424B-9D17-1DCA2753A529}"/>
    <dgm:cxn modelId="{6515F9E7-BA4E-4EB7-962B-03CB71C748A4}" srcId="{DFBD388A-4D12-483F-97EE-17043284C247}" destId="{7BC97445-0E22-42DC-A556-D7712F157F17}" srcOrd="11" destOrd="0" parTransId="{761D3923-51D3-49E5-B5D7-ABB6631AE89B}" sibTransId="{16C285E5-F029-46AA-A6C2-76BC5E8A5AFE}"/>
    <dgm:cxn modelId="{9D649A90-9435-46CD-B42D-C9A4A3F34F60}" type="presOf" srcId="{367D1F4A-512C-4BBD-8F65-AF7BC02B3A33}" destId="{8AFF36A8-8900-4D9D-8378-2D7761A190A9}" srcOrd="0" destOrd="0" presId="urn:microsoft.com/office/officeart/2005/8/layout/bProcess4"/>
    <dgm:cxn modelId="{4A6E0C45-18A6-439A-96E5-AFA29E16D333}" srcId="{DFBD388A-4D12-483F-97EE-17043284C247}" destId="{8E827056-171A-4974-A2E1-CF8A5E83664C}" srcOrd="4" destOrd="0" parTransId="{2C77A19B-A64E-495F-9172-BB33F0C0EA3C}" sibTransId="{9BFF5B02-E45C-4BBB-9883-C853B113CF08}"/>
    <dgm:cxn modelId="{9AAEAF8F-F28F-4003-A5F2-1FCFCFD34E3C}" srcId="{DFBD388A-4D12-483F-97EE-17043284C247}" destId="{8BA80D51-7DB7-484E-A6FE-FB78446A4CF4}" srcOrd="8" destOrd="0" parTransId="{2D522B4C-9A82-438A-BBAF-192A4B90D508}" sibTransId="{173FD4CE-090F-4FBB-8ED6-253DBD3714CA}"/>
    <dgm:cxn modelId="{46A1A523-26C0-4EDC-95F7-17A7CADC2465}" type="presOf" srcId="{7BB2E568-5C84-4463-842D-E8AC0325EF28}" destId="{116E6E13-54D1-4BA1-A28F-287F4B432BD4}" srcOrd="0" destOrd="0" presId="urn:microsoft.com/office/officeart/2005/8/layout/bProcess4"/>
    <dgm:cxn modelId="{E9498A0A-1F5E-4B38-A3EE-D6C49DD9D0E9}" srcId="{DFBD388A-4D12-483F-97EE-17043284C247}" destId="{76DDA56E-98F5-40AB-8F6A-7960E6F6A6E4}" srcOrd="7" destOrd="0" parTransId="{BA846ED6-7AD6-4B87-9590-9069D01C1330}" sibTransId="{70798975-FB99-4726-A378-8049FEF30A91}"/>
    <dgm:cxn modelId="{8A962E54-827A-4E55-B4A0-52AE05A36D5D}" type="presOf" srcId="{8BA80D51-7DB7-484E-A6FE-FB78446A4CF4}" destId="{7B1E7A60-8A1E-4163-9BAB-2A8C71B07FC6}" srcOrd="0" destOrd="0" presId="urn:microsoft.com/office/officeart/2005/8/layout/bProcess4"/>
    <dgm:cxn modelId="{324CCB0C-277C-4F74-80A4-F1C8A2B82E61}" type="presOf" srcId="{669A0619-D20C-46C4-86B8-4254552FACE3}" destId="{A8BA5FF3-704C-4A69-8551-4F6AC43ED8BD}" srcOrd="0" destOrd="0" presId="urn:microsoft.com/office/officeart/2005/8/layout/bProcess4"/>
    <dgm:cxn modelId="{E59E2938-2CEF-4CCD-9019-5940072A3578}" type="presOf" srcId="{95B63DB4-7F3F-41E2-A631-3111250FDCC0}" destId="{2241344B-D5FE-4113-9C1C-F5E0D59EBA37}" srcOrd="0" destOrd="0" presId="urn:microsoft.com/office/officeart/2005/8/layout/bProcess4"/>
    <dgm:cxn modelId="{60BB50A0-83D9-4C7E-A96E-942EA2F865D9}" type="presOf" srcId="{4CDD86AF-764C-424B-9D17-1DCA2753A529}" destId="{F67EC59B-9B37-486B-B794-7471E1E8C5E8}" srcOrd="0" destOrd="0" presId="urn:microsoft.com/office/officeart/2005/8/layout/bProcess4"/>
    <dgm:cxn modelId="{2FBBF1ED-D41A-4A44-BC52-2E82EBE90077}" srcId="{DFBD388A-4D12-483F-97EE-17043284C247}" destId="{F47542BA-25DD-4858-9EB4-FFAF1A85B686}" srcOrd="9" destOrd="0" parTransId="{6DEC7947-BB2F-4AAF-99EB-501DAF243D9E}" sibTransId="{1E583301-4782-4BF4-B2EC-976354D45987}"/>
    <dgm:cxn modelId="{6E827341-C768-42E7-B0DB-F4F2883C184A}" type="presOf" srcId="{78D256D1-A85A-47C3-8F6B-E8571AA9A93E}" destId="{DD57A398-D11E-42BA-8F1D-21CF8766C937}" srcOrd="0" destOrd="0" presId="urn:microsoft.com/office/officeart/2005/8/layout/bProcess4"/>
    <dgm:cxn modelId="{9CD4E159-5EF8-4208-9EB6-3DAA1D047175}" type="presOf" srcId="{76DDA56E-98F5-40AB-8F6A-7960E6F6A6E4}" destId="{2856C6BB-C545-4EEF-9CA9-1BBF97C7B7B1}" srcOrd="0" destOrd="0" presId="urn:microsoft.com/office/officeart/2005/8/layout/bProcess4"/>
    <dgm:cxn modelId="{022ADCBD-36AD-40E8-BCDB-348042082309}" type="presOf" srcId="{EFEEFB26-1712-4302-8BC1-ED227F4503D1}" destId="{008136D8-B307-4DB6-A28E-1FB0BB86F926}" srcOrd="0" destOrd="0" presId="urn:microsoft.com/office/officeart/2005/8/layout/bProcess4"/>
    <dgm:cxn modelId="{692DA774-C8DA-45E9-824B-06132C8869DB}" srcId="{DFBD388A-4D12-483F-97EE-17043284C247}" destId="{D1AF4A40-CB4F-4C73-ABB7-83C2588E65B3}" srcOrd="10" destOrd="0" parTransId="{BCC46AAA-83DB-4F8D-A8D4-9FBC2DC82D2D}" sibTransId="{669A0619-D20C-46C4-86B8-4254552FACE3}"/>
    <dgm:cxn modelId="{C2F55812-AE41-4AD2-9E1D-5CE8B69A1F50}" type="presOf" srcId="{601C965F-FBD6-49A9-97A1-5150588B7993}" destId="{9FCB3192-C590-4587-89AC-FAB8895841FF}" srcOrd="0" destOrd="0" presId="urn:microsoft.com/office/officeart/2005/8/layout/bProcess4"/>
    <dgm:cxn modelId="{3B4BA2B2-2A2A-4A6C-9D50-FB8C8A5C12CA}" type="presParOf" srcId="{DE1EF714-0245-4A74-B281-831B4DD8EFBC}" destId="{487A0E4B-171E-4BA3-8D3B-A87DDD754932}" srcOrd="0" destOrd="0" presId="urn:microsoft.com/office/officeart/2005/8/layout/bProcess4"/>
    <dgm:cxn modelId="{C06015B1-78F9-4B9A-87E0-E974AF21D174}" type="presParOf" srcId="{487A0E4B-171E-4BA3-8D3B-A87DDD754932}" destId="{9FE17D02-84B7-4707-8197-EA990DD23875}" srcOrd="0" destOrd="0" presId="urn:microsoft.com/office/officeart/2005/8/layout/bProcess4"/>
    <dgm:cxn modelId="{0767ED9E-11AC-491D-8B5E-7392AB7BE73C}" type="presParOf" srcId="{487A0E4B-171E-4BA3-8D3B-A87DDD754932}" destId="{008136D8-B307-4DB6-A28E-1FB0BB86F926}" srcOrd="1" destOrd="0" presId="urn:microsoft.com/office/officeart/2005/8/layout/bProcess4"/>
    <dgm:cxn modelId="{681CED0D-61B8-4E53-ACA6-85BB157B2E08}" type="presParOf" srcId="{DE1EF714-0245-4A74-B281-831B4DD8EFBC}" destId="{5FBDDC4A-EA53-4075-A822-B19E2A13EFBD}" srcOrd="1" destOrd="0" presId="urn:microsoft.com/office/officeart/2005/8/layout/bProcess4"/>
    <dgm:cxn modelId="{0BDEBD98-3429-4D88-8FC8-3F055E073D27}" type="presParOf" srcId="{DE1EF714-0245-4A74-B281-831B4DD8EFBC}" destId="{7C25C9B1-9E48-4563-868E-E38E6B83A1BE}" srcOrd="2" destOrd="0" presId="urn:microsoft.com/office/officeart/2005/8/layout/bProcess4"/>
    <dgm:cxn modelId="{3AF2D361-E9A7-45B9-9E97-B9C3356C2963}" type="presParOf" srcId="{7C25C9B1-9E48-4563-868E-E38E6B83A1BE}" destId="{F8C58764-2904-4FAF-829A-66BC98CE7C55}" srcOrd="0" destOrd="0" presId="urn:microsoft.com/office/officeart/2005/8/layout/bProcess4"/>
    <dgm:cxn modelId="{C1F68444-11D4-4D24-98E6-78CDFA267AED}" type="presParOf" srcId="{7C25C9B1-9E48-4563-868E-E38E6B83A1BE}" destId="{E79C75D0-907B-45EF-9A85-0910C8A59CC9}" srcOrd="1" destOrd="0" presId="urn:microsoft.com/office/officeart/2005/8/layout/bProcess4"/>
    <dgm:cxn modelId="{E50F661E-6877-4EEE-AAC8-4D2B6A66759F}" type="presParOf" srcId="{DE1EF714-0245-4A74-B281-831B4DD8EFBC}" destId="{DD57A398-D11E-42BA-8F1D-21CF8766C937}" srcOrd="3" destOrd="0" presId="urn:microsoft.com/office/officeart/2005/8/layout/bProcess4"/>
    <dgm:cxn modelId="{AD6BCDC9-AB2A-4EFA-A30D-68E2F0C6D17E}" type="presParOf" srcId="{DE1EF714-0245-4A74-B281-831B4DD8EFBC}" destId="{BCE09D28-EE8A-4194-BC7B-5B49A846CA26}" srcOrd="4" destOrd="0" presId="urn:microsoft.com/office/officeart/2005/8/layout/bProcess4"/>
    <dgm:cxn modelId="{243228C3-D0A8-4CD7-B9FB-2A731A475A5C}" type="presParOf" srcId="{BCE09D28-EE8A-4194-BC7B-5B49A846CA26}" destId="{E40C5F3F-7EAC-407A-9295-7589778451A9}" srcOrd="0" destOrd="0" presId="urn:microsoft.com/office/officeart/2005/8/layout/bProcess4"/>
    <dgm:cxn modelId="{73BABD07-901C-4A61-8668-04D0E03E0A8E}" type="presParOf" srcId="{BCE09D28-EE8A-4194-BC7B-5B49A846CA26}" destId="{9FCB3192-C590-4587-89AC-FAB8895841FF}" srcOrd="1" destOrd="0" presId="urn:microsoft.com/office/officeart/2005/8/layout/bProcess4"/>
    <dgm:cxn modelId="{541A4252-D211-4519-AA78-92D3DE54217F}" type="presParOf" srcId="{DE1EF714-0245-4A74-B281-831B4DD8EFBC}" destId="{0E282F7C-B5CC-4CD3-AB4D-B34370B93284}" srcOrd="5" destOrd="0" presId="urn:microsoft.com/office/officeart/2005/8/layout/bProcess4"/>
    <dgm:cxn modelId="{62BFB3AC-23C6-488B-A06D-010CF22D0D66}" type="presParOf" srcId="{DE1EF714-0245-4A74-B281-831B4DD8EFBC}" destId="{2C207801-8271-465B-A5A9-BF8D6F8DE6BC}" srcOrd="6" destOrd="0" presId="urn:microsoft.com/office/officeart/2005/8/layout/bProcess4"/>
    <dgm:cxn modelId="{2BB11D50-AEAC-4F97-8F9E-15D95D87DB3E}" type="presParOf" srcId="{2C207801-8271-465B-A5A9-BF8D6F8DE6BC}" destId="{FFB6D118-3F1A-443C-BEE6-BD11F922BA80}" srcOrd="0" destOrd="0" presId="urn:microsoft.com/office/officeart/2005/8/layout/bProcess4"/>
    <dgm:cxn modelId="{7651BF0E-0E4A-4525-BA46-BADB61ED5BDD}" type="presParOf" srcId="{2C207801-8271-465B-A5A9-BF8D6F8DE6BC}" destId="{2241344B-D5FE-4113-9C1C-F5E0D59EBA37}" srcOrd="1" destOrd="0" presId="urn:microsoft.com/office/officeart/2005/8/layout/bProcess4"/>
    <dgm:cxn modelId="{789E8BC6-79DE-4BE1-974E-614D8F2A68C8}" type="presParOf" srcId="{DE1EF714-0245-4A74-B281-831B4DD8EFBC}" destId="{F67EC59B-9B37-486B-B794-7471E1E8C5E8}" srcOrd="7" destOrd="0" presId="urn:microsoft.com/office/officeart/2005/8/layout/bProcess4"/>
    <dgm:cxn modelId="{90628B7D-5F44-4707-BDA9-2E8263771B25}" type="presParOf" srcId="{DE1EF714-0245-4A74-B281-831B4DD8EFBC}" destId="{68B1D9A0-D8AF-49D7-9F0F-DAC40447D864}" srcOrd="8" destOrd="0" presId="urn:microsoft.com/office/officeart/2005/8/layout/bProcess4"/>
    <dgm:cxn modelId="{624EA7C6-388C-4BF4-99DB-7E6738337648}" type="presParOf" srcId="{68B1D9A0-D8AF-49D7-9F0F-DAC40447D864}" destId="{873E201A-467D-424D-8C37-30D8ECE241E3}" srcOrd="0" destOrd="0" presId="urn:microsoft.com/office/officeart/2005/8/layout/bProcess4"/>
    <dgm:cxn modelId="{BF7CE852-D20E-47FA-83AB-6582718FE66D}" type="presParOf" srcId="{68B1D9A0-D8AF-49D7-9F0F-DAC40447D864}" destId="{49B6AA05-C75C-4520-B027-876EE99BB3B9}" srcOrd="1" destOrd="0" presId="urn:microsoft.com/office/officeart/2005/8/layout/bProcess4"/>
    <dgm:cxn modelId="{7ADBF982-02DB-438A-9C39-12D24F504ED2}" type="presParOf" srcId="{DE1EF714-0245-4A74-B281-831B4DD8EFBC}" destId="{E352E8D8-C8B2-4108-8318-D3CABE7F42F1}" srcOrd="9" destOrd="0" presId="urn:microsoft.com/office/officeart/2005/8/layout/bProcess4"/>
    <dgm:cxn modelId="{0F499CC9-3004-415C-8C74-1C7936A0565A}" type="presParOf" srcId="{DE1EF714-0245-4A74-B281-831B4DD8EFBC}" destId="{540DBB92-02E1-40B8-A202-233AC2C3E3DE}" srcOrd="10" destOrd="0" presId="urn:microsoft.com/office/officeart/2005/8/layout/bProcess4"/>
    <dgm:cxn modelId="{EC6D4F74-202B-4B12-B8F8-905618DA4979}" type="presParOf" srcId="{540DBB92-02E1-40B8-A202-233AC2C3E3DE}" destId="{E8993001-4CF1-4C5F-970F-789D4EE6638F}" srcOrd="0" destOrd="0" presId="urn:microsoft.com/office/officeart/2005/8/layout/bProcess4"/>
    <dgm:cxn modelId="{FB3EB3A0-D928-42BA-8F54-F56E4387009F}" type="presParOf" srcId="{540DBB92-02E1-40B8-A202-233AC2C3E3DE}" destId="{D5F66459-AC7A-4272-89F3-870973A73A39}" srcOrd="1" destOrd="0" presId="urn:microsoft.com/office/officeart/2005/8/layout/bProcess4"/>
    <dgm:cxn modelId="{29D1F333-BBA2-429D-9FCE-347C02864D31}" type="presParOf" srcId="{DE1EF714-0245-4A74-B281-831B4DD8EFBC}" destId="{116E6E13-54D1-4BA1-A28F-287F4B432BD4}" srcOrd="11" destOrd="0" presId="urn:microsoft.com/office/officeart/2005/8/layout/bProcess4"/>
    <dgm:cxn modelId="{4446C264-D604-46BE-A568-CDEC11913A71}" type="presParOf" srcId="{DE1EF714-0245-4A74-B281-831B4DD8EFBC}" destId="{5F000F0D-4730-4A91-8E12-BFEA09B3C04B}" srcOrd="12" destOrd="0" presId="urn:microsoft.com/office/officeart/2005/8/layout/bProcess4"/>
    <dgm:cxn modelId="{07F6E1D2-9A85-4274-BBE9-0B74523E80BC}" type="presParOf" srcId="{5F000F0D-4730-4A91-8E12-BFEA09B3C04B}" destId="{5D5E4D5F-1D6E-4BA3-B67F-86E5F6108B78}" srcOrd="0" destOrd="0" presId="urn:microsoft.com/office/officeart/2005/8/layout/bProcess4"/>
    <dgm:cxn modelId="{E9878869-E2EA-43C9-B7C5-77701844B25F}" type="presParOf" srcId="{5F000F0D-4730-4A91-8E12-BFEA09B3C04B}" destId="{69EE1214-A6FB-4A41-9E5C-081C5F83801F}" srcOrd="1" destOrd="0" presId="urn:microsoft.com/office/officeart/2005/8/layout/bProcess4"/>
    <dgm:cxn modelId="{15CA9F04-B639-48D3-96CE-27336E300D86}" type="presParOf" srcId="{DE1EF714-0245-4A74-B281-831B4DD8EFBC}" destId="{8AFF36A8-8900-4D9D-8378-2D7761A190A9}" srcOrd="13" destOrd="0" presId="urn:microsoft.com/office/officeart/2005/8/layout/bProcess4"/>
    <dgm:cxn modelId="{37CB68BC-9A03-42B6-AE73-45E41255C699}" type="presParOf" srcId="{DE1EF714-0245-4A74-B281-831B4DD8EFBC}" destId="{1813BEA2-813A-48A7-AD3B-DF15AD9CA8A0}" srcOrd="14" destOrd="0" presId="urn:microsoft.com/office/officeart/2005/8/layout/bProcess4"/>
    <dgm:cxn modelId="{C5B9732B-3906-4C13-84EE-CA4198F48C87}" type="presParOf" srcId="{1813BEA2-813A-48A7-AD3B-DF15AD9CA8A0}" destId="{C65F67F7-83F1-4FAA-8CD8-D973A9BDEA47}" srcOrd="0" destOrd="0" presId="urn:microsoft.com/office/officeart/2005/8/layout/bProcess4"/>
    <dgm:cxn modelId="{D9617E78-2013-4AAA-8F31-58ED75B3626B}" type="presParOf" srcId="{1813BEA2-813A-48A7-AD3B-DF15AD9CA8A0}" destId="{2856C6BB-C545-4EEF-9CA9-1BBF97C7B7B1}" srcOrd="1" destOrd="0" presId="urn:microsoft.com/office/officeart/2005/8/layout/bProcess4"/>
    <dgm:cxn modelId="{198A3B0D-30AB-4BF6-AB6D-FBA915D7ED28}" type="presParOf" srcId="{DE1EF714-0245-4A74-B281-831B4DD8EFBC}" destId="{3D2D1346-E308-450E-8238-222F6249CCD0}" srcOrd="15" destOrd="0" presId="urn:microsoft.com/office/officeart/2005/8/layout/bProcess4"/>
    <dgm:cxn modelId="{822FC5FD-E855-4087-AE8A-B433CC13D5DF}" type="presParOf" srcId="{DE1EF714-0245-4A74-B281-831B4DD8EFBC}" destId="{6CED995E-BDAB-4E40-955C-1CA1772659D6}" srcOrd="16" destOrd="0" presId="urn:microsoft.com/office/officeart/2005/8/layout/bProcess4"/>
    <dgm:cxn modelId="{E0B8303C-DF62-4EF8-AB44-E1F85107466D}" type="presParOf" srcId="{6CED995E-BDAB-4E40-955C-1CA1772659D6}" destId="{9F6646C9-B3B2-4399-A446-04770745CFE2}" srcOrd="0" destOrd="0" presId="urn:microsoft.com/office/officeart/2005/8/layout/bProcess4"/>
    <dgm:cxn modelId="{AA9F00E8-49EA-4E33-A0A2-AC9D32DE3586}" type="presParOf" srcId="{6CED995E-BDAB-4E40-955C-1CA1772659D6}" destId="{7B1E7A60-8A1E-4163-9BAB-2A8C71B07FC6}" srcOrd="1" destOrd="0" presId="urn:microsoft.com/office/officeart/2005/8/layout/bProcess4"/>
    <dgm:cxn modelId="{5DE0D569-E584-477A-91FD-6491BE073685}" type="presParOf" srcId="{DE1EF714-0245-4A74-B281-831B4DD8EFBC}" destId="{8B95A581-3BF0-4CCB-A638-68D686F8CC78}" srcOrd="17" destOrd="0" presId="urn:microsoft.com/office/officeart/2005/8/layout/bProcess4"/>
    <dgm:cxn modelId="{47D19DCE-9986-4038-8E5D-3332FD454D41}" type="presParOf" srcId="{DE1EF714-0245-4A74-B281-831B4DD8EFBC}" destId="{4D0F3F28-C834-4996-B048-A9A129902D65}" srcOrd="18" destOrd="0" presId="urn:microsoft.com/office/officeart/2005/8/layout/bProcess4"/>
    <dgm:cxn modelId="{D1CF9703-DAC6-4C01-83B6-C6208A642A58}" type="presParOf" srcId="{4D0F3F28-C834-4996-B048-A9A129902D65}" destId="{E5B8144A-C897-4074-983D-A8503CE7CA87}" srcOrd="0" destOrd="0" presId="urn:microsoft.com/office/officeart/2005/8/layout/bProcess4"/>
    <dgm:cxn modelId="{16ED57E4-9876-4535-9CB2-8A0650E1D9F0}" type="presParOf" srcId="{4D0F3F28-C834-4996-B048-A9A129902D65}" destId="{D7CD6B55-00F9-4F47-90EC-A2C54A63FB3D}" srcOrd="1" destOrd="0" presId="urn:microsoft.com/office/officeart/2005/8/layout/bProcess4"/>
    <dgm:cxn modelId="{8058E425-07A4-4CCB-91A0-93B5B34B7FA4}" type="presParOf" srcId="{DE1EF714-0245-4A74-B281-831B4DD8EFBC}" destId="{C39C11AD-1027-4FC9-8D68-D58DA4568993}" srcOrd="19" destOrd="0" presId="urn:microsoft.com/office/officeart/2005/8/layout/bProcess4"/>
    <dgm:cxn modelId="{30A00947-AADD-4C91-AF6F-AAB5D288F703}" type="presParOf" srcId="{DE1EF714-0245-4A74-B281-831B4DD8EFBC}" destId="{9FD497B3-171D-4E96-83C5-AF411CF56ECD}" srcOrd="20" destOrd="0" presId="urn:microsoft.com/office/officeart/2005/8/layout/bProcess4"/>
    <dgm:cxn modelId="{4569012C-5C1D-4609-8E99-A92A3A46E129}" type="presParOf" srcId="{9FD497B3-171D-4E96-83C5-AF411CF56ECD}" destId="{6FD78536-3835-4A07-B2A1-B13094ED5F8F}" srcOrd="0" destOrd="0" presId="urn:microsoft.com/office/officeart/2005/8/layout/bProcess4"/>
    <dgm:cxn modelId="{31120714-017E-4BFF-ABD1-A65E9A6F722C}" type="presParOf" srcId="{9FD497B3-171D-4E96-83C5-AF411CF56ECD}" destId="{42C1D68D-CF1B-4CFC-BE06-865574CF8C33}" srcOrd="1" destOrd="0" presId="urn:microsoft.com/office/officeart/2005/8/layout/bProcess4"/>
    <dgm:cxn modelId="{993026A6-5116-4512-BB5E-5329CCDA4628}" type="presParOf" srcId="{DE1EF714-0245-4A74-B281-831B4DD8EFBC}" destId="{A8BA5FF3-704C-4A69-8551-4F6AC43ED8BD}" srcOrd="21" destOrd="0" presId="urn:microsoft.com/office/officeart/2005/8/layout/bProcess4"/>
    <dgm:cxn modelId="{9EEF3C0C-E830-49A4-9191-36E874E2E37C}" type="presParOf" srcId="{DE1EF714-0245-4A74-B281-831B4DD8EFBC}" destId="{63F1D65E-6556-46FB-B201-2BCC6878FD46}" srcOrd="22" destOrd="0" presId="urn:microsoft.com/office/officeart/2005/8/layout/bProcess4"/>
    <dgm:cxn modelId="{C8989589-7E1E-45C7-81CA-908EAA125023}" type="presParOf" srcId="{63F1D65E-6556-46FB-B201-2BCC6878FD46}" destId="{4AE54611-A16D-4D59-B23A-B1D9272C8062}" srcOrd="0" destOrd="0" presId="urn:microsoft.com/office/officeart/2005/8/layout/bProcess4"/>
    <dgm:cxn modelId="{5EB1B3AE-52B2-4A06-8980-50034C55A7AE}" type="presParOf" srcId="{63F1D65E-6556-46FB-B201-2BCC6878FD46}" destId="{A5C1628C-410B-483A-A239-C77072FD820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78A243-9D1C-45D0-9D00-8DC176CB2466}">
      <dsp:nvSpPr>
        <dsp:cNvPr id="0" name=""/>
        <dsp:cNvSpPr/>
      </dsp:nvSpPr>
      <dsp:spPr>
        <a:xfrm rot="5400000">
          <a:off x="1169324" y="759227"/>
          <a:ext cx="1183195" cy="1427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BCEF7-F3EB-4945-A3C6-FB5F1F751B2F}">
      <dsp:nvSpPr>
        <dsp:cNvPr id="0" name=""/>
        <dsp:cNvSpPr/>
      </dsp:nvSpPr>
      <dsp:spPr>
        <a:xfrm>
          <a:off x="1440363" y="2419"/>
          <a:ext cx="1586358" cy="9518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Беседы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440363" y="2419"/>
        <a:ext cx="1586358" cy="951815"/>
      </dsp:txXfrm>
    </dsp:sp>
    <dsp:sp modelId="{63684F07-A673-4823-85AA-65437A285241}">
      <dsp:nvSpPr>
        <dsp:cNvPr id="0" name=""/>
        <dsp:cNvSpPr/>
      </dsp:nvSpPr>
      <dsp:spPr>
        <a:xfrm rot="5400000">
          <a:off x="1169324" y="1948996"/>
          <a:ext cx="1183195" cy="1427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284B1-AC03-4054-A5E2-9020C5717522}">
      <dsp:nvSpPr>
        <dsp:cNvPr id="0" name=""/>
        <dsp:cNvSpPr/>
      </dsp:nvSpPr>
      <dsp:spPr>
        <a:xfrm>
          <a:off x="1440363" y="1192188"/>
          <a:ext cx="1586358" cy="9518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Посещение семей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440363" y="1192188"/>
        <a:ext cx="1586358" cy="951815"/>
      </dsp:txXfrm>
    </dsp:sp>
    <dsp:sp modelId="{77BE5AFB-3B5F-420B-B281-122AC13F87BF}">
      <dsp:nvSpPr>
        <dsp:cNvPr id="0" name=""/>
        <dsp:cNvSpPr/>
      </dsp:nvSpPr>
      <dsp:spPr>
        <a:xfrm rot="5400000">
          <a:off x="1169324" y="3138765"/>
          <a:ext cx="1183195" cy="1427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2F8CF0-D91E-47D8-B8EA-226BE3516EC5}">
      <dsp:nvSpPr>
        <dsp:cNvPr id="0" name=""/>
        <dsp:cNvSpPr/>
      </dsp:nvSpPr>
      <dsp:spPr>
        <a:xfrm>
          <a:off x="1440363" y="2381957"/>
          <a:ext cx="1586358" cy="9518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оформление папок-передвижек и стендов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440363" y="2381957"/>
        <a:ext cx="1586358" cy="951815"/>
      </dsp:txXfrm>
    </dsp:sp>
    <dsp:sp modelId="{1DA71A1C-C290-41E4-8D56-ED9B2EE3BE96}">
      <dsp:nvSpPr>
        <dsp:cNvPr id="0" name=""/>
        <dsp:cNvSpPr/>
      </dsp:nvSpPr>
      <dsp:spPr>
        <a:xfrm>
          <a:off x="1764209" y="3733650"/>
          <a:ext cx="2103283" cy="1427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8D1D48-77F5-4C7E-8A2C-F00912C6630C}">
      <dsp:nvSpPr>
        <dsp:cNvPr id="0" name=""/>
        <dsp:cNvSpPr/>
      </dsp:nvSpPr>
      <dsp:spPr>
        <a:xfrm>
          <a:off x="1440363" y="3571727"/>
          <a:ext cx="1586358" cy="9518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Дни открытых дверей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440363" y="3571727"/>
        <a:ext cx="1586358" cy="951815"/>
      </dsp:txXfrm>
    </dsp:sp>
    <dsp:sp modelId="{62801089-D50E-4056-B032-7857262666E7}">
      <dsp:nvSpPr>
        <dsp:cNvPr id="0" name=""/>
        <dsp:cNvSpPr/>
      </dsp:nvSpPr>
      <dsp:spPr>
        <a:xfrm rot="16200000">
          <a:off x="3279181" y="3138765"/>
          <a:ext cx="1183195" cy="14277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62F21C-9170-4C7E-A257-7E0FA5E8FDF9}">
      <dsp:nvSpPr>
        <dsp:cNvPr id="0" name=""/>
        <dsp:cNvSpPr/>
      </dsp:nvSpPr>
      <dsp:spPr>
        <a:xfrm>
          <a:off x="3550220" y="3571727"/>
          <a:ext cx="1586358" cy="951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Родительские конференции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550220" y="3571727"/>
        <a:ext cx="1586358" cy="951815"/>
      </dsp:txXfrm>
    </dsp:sp>
    <dsp:sp modelId="{A2D2B1FB-6E0F-4C61-8A42-D13DAA219521}">
      <dsp:nvSpPr>
        <dsp:cNvPr id="0" name=""/>
        <dsp:cNvSpPr/>
      </dsp:nvSpPr>
      <dsp:spPr>
        <a:xfrm rot="16200000">
          <a:off x="3279181" y="1948996"/>
          <a:ext cx="1183195" cy="1427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5868ED-9765-4EBC-A60A-AE660272817F}">
      <dsp:nvSpPr>
        <dsp:cNvPr id="0" name=""/>
        <dsp:cNvSpPr/>
      </dsp:nvSpPr>
      <dsp:spPr>
        <a:xfrm>
          <a:off x="3550220" y="2381957"/>
          <a:ext cx="1586358" cy="9518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Выставки совместных работ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550220" y="2381957"/>
        <a:ext cx="1586358" cy="951815"/>
      </dsp:txXfrm>
    </dsp:sp>
    <dsp:sp modelId="{62F20A7A-77BF-469C-AB7D-4E4BA595D8BD}">
      <dsp:nvSpPr>
        <dsp:cNvPr id="0" name=""/>
        <dsp:cNvSpPr/>
      </dsp:nvSpPr>
      <dsp:spPr>
        <a:xfrm rot="16200000">
          <a:off x="3279181" y="759227"/>
          <a:ext cx="1183195" cy="1427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2AB07B-447E-4C11-A6F2-4328A0FC52F6}">
      <dsp:nvSpPr>
        <dsp:cNvPr id="0" name=""/>
        <dsp:cNvSpPr/>
      </dsp:nvSpPr>
      <dsp:spPr>
        <a:xfrm>
          <a:off x="3550220" y="1192188"/>
          <a:ext cx="1586358" cy="9518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Консультации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550220" y="1192188"/>
        <a:ext cx="1586358" cy="951815"/>
      </dsp:txXfrm>
    </dsp:sp>
    <dsp:sp modelId="{F9C28537-0313-4A71-889B-02A7AE97B2AA}">
      <dsp:nvSpPr>
        <dsp:cNvPr id="0" name=""/>
        <dsp:cNvSpPr/>
      </dsp:nvSpPr>
      <dsp:spPr>
        <a:xfrm>
          <a:off x="3874066" y="164342"/>
          <a:ext cx="2103283" cy="1427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1F2B92-9D92-47DF-A4E6-A0DB1473EC77}">
      <dsp:nvSpPr>
        <dsp:cNvPr id="0" name=""/>
        <dsp:cNvSpPr/>
      </dsp:nvSpPr>
      <dsp:spPr>
        <a:xfrm>
          <a:off x="3550220" y="2419"/>
          <a:ext cx="1586358" cy="9518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Родительские собрания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550220" y="2419"/>
        <a:ext cx="1586358" cy="951815"/>
      </dsp:txXfrm>
    </dsp:sp>
    <dsp:sp modelId="{6A4D2E55-10DA-4F92-8DC8-6D2305BA60C0}">
      <dsp:nvSpPr>
        <dsp:cNvPr id="0" name=""/>
        <dsp:cNvSpPr/>
      </dsp:nvSpPr>
      <dsp:spPr>
        <a:xfrm rot="5400000">
          <a:off x="5389039" y="759227"/>
          <a:ext cx="1183195" cy="1427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D9C1C0-10BB-4201-86D6-2F9057FE3727}">
      <dsp:nvSpPr>
        <dsp:cNvPr id="0" name=""/>
        <dsp:cNvSpPr/>
      </dsp:nvSpPr>
      <dsp:spPr>
        <a:xfrm>
          <a:off x="5660077" y="2419"/>
          <a:ext cx="1586358" cy="9518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Совместные праздники и развлечения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660077" y="2419"/>
        <a:ext cx="1586358" cy="951815"/>
      </dsp:txXfrm>
    </dsp:sp>
    <dsp:sp modelId="{A0E6E479-E1E7-4075-8918-BA83C7D7C3FF}">
      <dsp:nvSpPr>
        <dsp:cNvPr id="0" name=""/>
        <dsp:cNvSpPr/>
      </dsp:nvSpPr>
      <dsp:spPr>
        <a:xfrm>
          <a:off x="5660077" y="1192188"/>
          <a:ext cx="1586358" cy="951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Работа с родительским комитетом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660077" y="1192188"/>
        <a:ext cx="1586358" cy="95181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BDDC4A-EA53-4075-A822-B19E2A13EFBD}">
      <dsp:nvSpPr>
        <dsp:cNvPr id="0" name=""/>
        <dsp:cNvSpPr/>
      </dsp:nvSpPr>
      <dsp:spPr>
        <a:xfrm rot="5400000">
          <a:off x="1169324" y="759227"/>
          <a:ext cx="1183195" cy="1427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136D8-B307-4DB6-A28E-1FB0BB86F926}">
      <dsp:nvSpPr>
        <dsp:cNvPr id="0" name=""/>
        <dsp:cNvSpPr/>
      </dsp:nvSpPr>
      <dsp:spPr>
        <a:xfrm>
          <a:off x="1440363" y="2419"/>
          <a:ext cx="1586358" cy="9518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Сайты детского сада и группы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440363" y="2419"/>
        <a:ext cx="1586358" cy="951815"/>
      </dsp:txXfrm>
    </dsp:sp>
    <dsp:sp modelId="{DD57A398-D11E-42BA-8F1D-21CF8766C937}">
      <dsp:nvSpPr>
        <dsp:cNvPr id="0" name=""/>
        <dsp:cNvSpPr/>
      </dsp:nvSpPr>
      <dsp:spPr>
        <a:xfrm rot="5400000">
          <a:off x="1169324" y="1948996"/>
          <a:ext cx="1183195" cy="1427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9C75D0-907B-45EF-9A85-0910C8A59CC9}">
      <dsp:nvSpPr>
        <dsp:cNvPr id="0" name=""/>
        <dsp:cNvSpPr/>
      </dsp:nvSpPr>
      <dsp:spPr>
        <a:xfrm>
          <a:off x="1347132" y="1192188"/>
          <a:ext cx="1772819" cy="9518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фотовыставки и фотомонтаж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347132" y="1192188"/>
        <a:ext cx="1772819" cy="951815"/>
      </dsp:txXfrm>
    </dsp:sp>
    <dsp:sp modelId="{0E282F7C-B5CC-4CD3-AB4D-B34370B93284}">
      <dsp:nvSpPr>
        <dsp:cNvPr id="0" name=""/>
        <dsp:cNvSpPr/>
      </dsp:nvSpPr>
      <dsp:spPr>
        <a:xfrm rot="5400000">
          <a:off x="1169324" y="3138765"/>
          <a:ext cx="1183195" cy="1427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CB3192-C590-4587-89AC-FAB8895841FF}">
      <dsp:nvSpPr>
        <dsp:cNvPr id="0" name=""/>
        <dsp:cNvSpPr/>
      </dsp:nvSpPr>
      <dsp:spPr>
        <a:xfrm>
          <a:off x="1440363" y="2381957"/>
          <a:ext cx="1586358" cy="9518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Проведение акций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440363" y="2381957"/>
        <a:ext cx="1586358" cy="951815"/>
      </dsp:txXfrm>
    </dsp:sp>
    <dsp:sp modelId="{F67EC59B-9B37-486B-B794-7471E1E8C5E8}">
      <dsp:nvSpPr>
        <dsp:cNvPr id="0" name=""/>
        <dsp:cNvSpPr/>
      </dsp:nvSpPr>
      <dsp:spPr>
        <a:xfrm>
          <a:off x="1764209" y="3733650"/>
          <a:ext cx="2196513" cy="1427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1344B-D5FE-4113-9C1C-F5E0D59EBA37}">
      <dsp:nvSpPr>
        <dsp:cNvPr id="0" name=""/>
        <dsp:cNvSpPr/>
      </dsp:nvSpPr>
      <dsp:spPr>
        <a:xfrm>
          <a:off x="1440363" y="3571727"/>
          <a:ext cx="1586358" cy="9518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Почта доверия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440363" y="3571727"/>
        <a:ext cx="1586358" cy="951815"/>
      </dsp:txXfrm>
    </dsp:sp>
    <dsp:sp modelId="{E352E8D8-C8B2-4108-8318-D3CABE7F42F1}">
      <dsp:nvSpPr>
        <dsp:cNvPr id="0" name=""/>
        <dsp:cNvSpPr/>
      </dsp:nvSpPr>
      <dsp:spPr>
        <a:xfrm rot="16200000">
          <a:off x="3372412" y="3138765"/>
          <a:ext cx="1183195" cy="14277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6AA05-C75C-4520-B027-876EE99BB3B9}">
      <dsp:nvSpPr>
        <dsp:cNvPr id="0" name=""/>
        <dsp:cNvSpPr/>
      </dsp:nvSpPr>
      <dsp:spPr>
        <a:xfrm>
          <a:off x="3643450" y="3571727"/>
          <a:ext cx="1586358" cy="951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Выпуски семейных газет и плакатов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643450" y="3571727"/>
        <a:ext cx="1586358" cy="951815"/>
      </dsp:txXfrm>
    </dsp:sp>
    <dsp:sp modelId="{116E6E13-54D1-4BA1-A28F-287F4B432BD4}">
      <dsp:nvSpPr>
        <dsp:cNvPr id="0" name=""/>
        <dsp:cNvSpPr/>
      </dsp:nvSpPr>
      <dsp:spPr>
        <a:xfrm rot="16200000">
          <a:off x="3372412" y="1948996"/>
          <a:ext cx="1183195" cy="1427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F66459-AC7A-4272-89F3-870973A73A39}">
      <dsp:nvSpPr>
        <dsp:cNvPr id="0" name=""/>
        <dsp:cNvSpPr/>
      </dsp:nvSpPr>
      <dsp:spPr>
        <a:xfrm>
          <a:off x="3643450" y="2381957"/>
          <a:ext cx="1586358" cy="9518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Презентации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643450" y="2381957"/>
        <a:ext cx="1586358" cy="951815"/>
      </dsp:txXfrm>
    </dsp:sp>
    <dsp:sp modelId="{8AFF36A8-8900-4D9D-8378-2D7761A190A9}">
      <dsp:nvSpPr>
        <dsp:cNvPr id="0" name=""/>
        <dsp:cNvSpPr/>
      </dsp:nvSpPr>
      <dsp:spPr>
        <a:xfrm rot="16200000">
          <a:off x="3372412" y="759227"/>
          <a:ext cx="1183195" cy="1427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EE1214-A6FB-4A41-9E5C-081C5F83801F}">
      <dsp:nvSpPr>
        <dsp:cNvPr id="0" name=""/>
        <dsp:cNvSpPr/>
      </dsp:nvSpPr>
      <dsp:spPr>
        <a:xfrm>
          <a:off x="3643450" y="1192188"/>
          <a:ext cx="1586358" cy="9518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Круглый стол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643450" y="1192188"/>
        <a:ext cx="1586358" cy="951815"/>
      </dsp:txXfrm>
    </dsp:sp>
    <dsp:sp modelId="{3D2D1346-E308-450E-8238-222F6249CCD0}">
      <dsp:nvSpPr>
        <dsp:cNvPr id="0" name=""/>
        <dsp:cNvSpPr/>
      </dsp:nvSpPr>
      <dsp:spPr>
        <a:xfrm>
          <a:off x="3967296" y="164342"/>
          <a:ext cx="2103283" cy="1427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6C6BB-C545-4EEF-9CA9-1BBF97C7B7B1}">
      <dsp:nvSpPr>
        <dsp:cNvPr id="0" name=""/>
        <dsp:cNvSpPr/>
      </dsp:nvSpPr>
      <dsp:spPr>
        <a:xfrm>
          <a:off x="3643450" y="2419"/>
          <a:ext cx="1586358" cy="9518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Проведение мастер-класс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643450" y="2419"/>
        <a:ext cx="1586358" cy="951815"/>
      </dsp:txXfrm>
    </dsp:sp>
    <dsp:sp modelId="{8B95A581-3BF0-4CCB-A638-68D686F8CC78}">
      <dsp:nvSpPr>
        <dsp:cNvPr id="0" name=""/>
        <dsp:cNvSpPr/>
      </dsp:nvSpPr>
      <dsp:spPr>
        <a:xfrm rot="5400000">
          <a:off x="5482269" y="759227"/>
          <a:ext cx="1183195" cy="1427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1E7A60-8A1E-4163-9BAB-2A8C71B07FC6}">
      <dsp:nvSpPr>
        <dsp:cNvPr id="0" name=""/>
        <dsp:cNvSpPr/>
      </dsp:nvSpPr>
      <dsp:spPr>
        <a:xfrm>
          <a:off x="5753308" y="2419"/>
          <a:ext cx="1586358" cy="9518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Проведение тренинга и деловой игры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753308" y="2419"/>
        <a:ext cx="1586358" cy="951815"/>
      </dsp:txXfrm>
    </dsp:sp>
    <dsp:sp modelId="{C39C11AD-1027-4FC9-8D68-D58DA4568993}">
      <dsp:nvSpPr>
        <dsp:cNvPr id="0" name=""/>
        <dsp:cNvSpPr/>
      </dsp:nvSpPr>
      <dsp:spPr>
        <a:xfrm rot="5400000">
          <a:off x="5482269" y="1948996"/>
          <a:ext cx="1183195" cy="14277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CD6B55-00F9-4F47-90EC-A2C54A63FB3D}">
      <dsp:nvSpPr>
        <dsp:cNvPr id="0" name=""/>
        <dsp:cNvSpPr/>
      </dsp:nvSpPr>
      <dsp:spPr>
        <a:xfrm>
          <a:off x="5753308" y="1192188"/>
          <a:ext cx="1586358" cy="951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Совместные прогулки и экскурсии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753308" y="1192188"/>
        <a:ext cx="1586358" cy="951815"/>
      </dsp:txXfrm>
    </dsp:sp>
    <dsp:sp modelId="{A8BA5FF3-704C-4A69-8551-4F6AC43ED8BD}">
      <dsp:nvSpPr>
        <dsp:cNvPr id="0" name=""/>
        <dsp:cNvSpPr/>
      </dsp:nvSpPr>
      <dsp:spPr>
        <a:xfrm rot="5400000">
          <a:off x="5482269" y="3138765"/>
          <a:ext cx="1183195" cy="1427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1D68D-CF1B-4CFC-BE06-865574CF8C33}">
      <dsp:nvSpPr>
        <dsp:cNvPr id="0" name=""/>
        <dsp:cNvSpPr/>
      </dsp:nvSpPr>
      <dsp:spPr>
        <a:xfrm>
          <a:off x="5753308" y="2381957"/>
          <a:ext cx="1586358" cy="9518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Брошюры, листовки и буклеты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753308" y="2381957"/>
        <a:ext cx="1586358" cy="951815"/>
      </dsp:txXfrm>
    </dsp:sp>
    <dsp:sp modelId="{A5C1628C-410B-483A-A239-C77072FD820F}">
      <dsp:nvSpPr>
        <dsp:cNvPr id="0" name=""/>
        <dsp:cNvSpPr/>
      </dsp:nvSpPr>
      <dsp:spPr>
        <a:xfrm>
          <a:off x="5753308" y="3571727"/>
          <a:ext cx="1586358" cy="9518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Выставка семейных реликвий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753308" y="3571727"/>
        <a:ext cx="1586358" cy="951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01622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Взаимодействие ДОУ и семьи в контексте ФГОС</a:t>
            </a:r>
            <a:endParaRPr lang="ru-RU" sz="3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664296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воспитатель Егорова А.В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МАДОУ «Детский сад №346» г.Казани</a:t>
            </a:r>
          </a:p>
          <a:p>
            <a:r>
              <a:rPr lang="ru-RU" dirty="0" smtClean="0"/>
              <a:t>2014г.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122899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Наш детский сад активно сотрудничает с семьями воспитанников</a:t>
            </a:r>
            <a:endParaRPr lang="ru-RU" sz="2800" b="1" dirty="0"/>
          </a:p>
        </p:txBody>
      </p:sp>
      <p:pic>
        <p:nvPicPr>
          <p:cNvPr id="4" name="Содержимое 3" descr="5655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600203"/>
            <a:ext cx="5904656" cy="3667234"/>
          </a:xfrm>
        </p:spPr>
      </p:pic>
      <p:sp>
        <p:nvSpPr>
          <p:cNvPr id="5" name="TextBox 4"/>
          <p:cNvSpPr txBox="1"/>
          <p:nvPr/>
        </p:nvSpPr>
        <p:spPr>
          <a:xfrm>
            <a:off x="683568" y="5301208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Родительское собрание с чаепитием </a:t>
            </a:r>
          </a:p>
          <a:p>
            <a:pPr algn="ctr"/>
            <a:r>
              <a:rPr lang="ru-RU" sz="2400" dirty="0" smtClean="0"/>
              <a:t>во 2-ой ясельной группе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Праздник Мамочки в 3-ей старшей группе</a:t>
            </a:r>
            <a:endParaRPr lang="ru-RU" sz="2800" b="1" dirty="0"/>
          </a:p>
        </p:txBody>
      </p:sp>
      <p:pic>
        <p:nvPicPr>
          <p:cNvPr id="4" name="Содержимое 3" descr="DSC_01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6034" y="1484784"/>
            <a:ext cx="7329932" cy="498904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241232" cy="99412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Осенняя выставка поделок</a:t>
            </a:r>
            <a:endParaRPr lang="ru-RU" sz="3600" b="1" dirty="0"/>
          </a:p>
        </p:txBody>
      </p:sp>
      <p:pic>
        <p:nvPicPr>
          <p:cNvPr id="4" name="Содержимое 3" descr="7496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600200"/>
            <a:ext cx="3024336" cy="4873625"/>
          </a:xfrm>
        </p:spPr>
      </p:pic>
      <p:pic>
        <p:nvPicPr>
          <p:cNvPr id="5" name="Рисунок 4" descr="7496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484784"/>
            <a:ext cx="3528392" cy="49685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Дружное чаепитие!</a:t>
            </a:r>
            <a:endParaRPr lang="ru-RU" sz="4000" b="1" dirty="0"/>
          </a:p>
        </p:txBody>
      </p:sp>
      <p:pic>
        <p:nvPicPr>
          <p:cNvPr id="4" name="Содержимое 3" descr="DSC_01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6034" y="1484784"/>
            <a:ext cx="7329932" cy="468051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1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6034" y="980729"/>
            <a:ext cx="7329932" cy="489654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467600" cy="54006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Воспитательные функции семьи и ДОУ различны, но для всестороннего развития личности ребёнка необходимо их взаимодействие.</a:t>
            </a:r>
          </a:p>
          <a:p>
            <a:pPr algn="just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Важным условием преемственности является установление доверительного делового контакта между семьей и детским садом.</a:t>
            </a:r>
          </a:p>
          <a:p>
            <a:pPr algn="just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Использование разнообразных форм работы помогает родителям  из «зрителей» и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 «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наблюдателей»  стать 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активными участниками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            образовательного и воспитательного процесса их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9627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Спасибо за внимание!</a:t>
            </a:r>
            <a:endParaRPr lang="ru-RU" sz="4000" b="1" dirty="0"/>
          </a:p>
        </p:txBody>
      </p:sp>
      <p:pic>
        <p:nvPicPr>
          <p:cNvPr id="4" name="Picture 2" descr="http://www.saroblnews.ru/files/pages/30290/1389770935general_pages_i30290_saratovskie_pedagogi_psixologi_stali_laureatami_vserossiiskogo_konkurs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6048672" cy="4176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ФГОС представляет собой совокупность обязательных требований к дошкольному образованию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ФГОС утвержден 17.10.2013г., вступил в силу 01.01.2014г.</a:t>
            </a:r>
          </a:p>
          <a:p>
            <a:r>
              <a:rPr lang="ru-RU" sz="2800" dirty="0" smtClean="0"/>
              <a:t>ФГОС разработан на основе Конституции РФ и законодательства РФ, с учетом Конституции ООН о правах ребенка.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Задача детского сада по ФГОС «повернуться лицом» к семье, оказать ей педагогическую помощь, привлечь семью на свою сторону в плане единых подходов в воспитании ребенка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Согласно ФГОС  работа с родителями должна: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Иметь дифференцированный подход</a:t>
            </a:r>
          </a:p>
          <a:p>
            <a:r>
              <a:rPr lang="ru-RU" sz="2800" dirty="0" smtClean="0"/>
              <a:t>Учитывать статус и микроклимат семьи</a:t>
            </a:r>
          </a:p>
          <a:p>
            <a:r>
              <a:rPr lang="ru-RU" sz="2800" dirty="0" smtClean="0"/>
              <a:t>Учитывать запросы и степень заинтересованности родителей деятельностью ДОУ</a:t>
            </a:r>
          </a:p>
          <a:p>
            <a:r>
              <a:rPr lang="ru-RU" sz="2800" dirty="0" smtClean="0"/>
              <a:t>Учитывать повышение культуры педагогической грамотности семьи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467600" cy="54932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Одним из принципов дошкольного образования является сотрудничество Организации с семьей, а ФГОС ДО является основой для обеспечения психолого-педагогической поддержки семьи и повышения компетентности родителей в вопросах развития и образования, охраны и укрепления здоровья детей.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Согласно ФГОС родители должны принимать участие в разработке части образовательной Программы Организации, формируемой участниками образовательных отношений, с учетом образовательных потребностей, интересов и мотивов детей, членов их семей и педагогов.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В соответствии с ФГОС детский сад обязан: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Информировать родителей и общественность относительно целей дошкольного образования , а также о Программе;</a:t>
            </a:r>
          </a:p>
          <a:p>
            <a:r>
              <a:rPr lang="ru-RU" sz="2400" dirty="0" smtClean="0"/>
              <a:t>Обеспечить открытость дошкольного образования;</a:t>
            </a:r>
          </a:p>
          <a:p>
            <a:r>
              <a:rPr lang="ru-RU" sz="2400" dirty="0" smtClean="0"/>
              <a:t>Поддерживать родителей в воспитании детей, охране и укрепления здоровья;</a:t>
            </a:r>
          </a:p>
          <a:p>
            <a:r>
              <a:rPr lang="ru-RU" sz="2400" dirty="0" smtClean="0"/>
              <a:t>Обеспечить вовлечение семей непосредственно в образовательную деятельность;</a:t>
            </a:r>
          </a:p>
          <a:p>
            <a:r>
              <a:rPr lang="ru-RU" sz="2400" dirty="0" smtClean="0"/>
              <a:t>Создавать условия по поиску и использованию материалов, обеспечивающих реализацию Программы.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Традиционные формы взаимодействия с родителями</a:t>
            </a:r>
            <a:endParaRPr lang="ru-RU" sz="3200" b="1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Нетрадиционные формы взаимодействия с родителями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226</TotalTime>
  <Words>385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Взаимодействие ДОУ и семьи в контексте ФГОС</vt:lpstr>
      <vt:lpstr>ФГОС представляет собой совокупность обязательных требований к дошкольному образованию</vt:lpstr>
      <vt:lpstr>Слайд 3</vt:lpstr>
      <vt:lpstr>Согласно ФГОС  работа с родителями должна:</vt:lpstr>
      <vt:lpstr>Слайд 5</vt:lpstr>
      <vt:lpstr>Слайд 6</vt:lpstr>
      <vt:lpstr>В соответствии с ФГОС детский сад обязан:</vt:lpstr>
      <vt:lpstr>Традиционные формы взаимодействия с родителями</vt:lpstr>
      <vt:lpstr>Нетрадиционные формы взаимодействия с родителями</vt:lpstr>
      <vt:lpstr>Наш детский сад активно сотрудничает с семьями воспитанников</vt:lpstr>
      <vt:lpstr>Праздник Мамочки в 3-ей старшей группе</vt:lpstr>
      <vt:lpstr>Осенняя выставка поделок</vt:lpstr>
      <vt:lpstr>Дружное чаепитие!</vt:lpstr>
      <vt:lpstr>Слайд 14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ДОУ и семьи в контексте ФГОС</dc:title>
  <dc:creator>User</dc:creator>
  <cp:lastModifiedBy>User</cp:lastModifiedBy>
  <cp:revision>25</cp:revision>
  <dcterms:created xsi:type="dcterms:W3CDTF">2014-12-04T14:58:39Z</dcterms:created>
  <dcterms:modified xsi:type="dcterms:W3CDTF">2014-12-07T15:23:37Z</dcterms:modified>
</cp:coreProperties>
</file>