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7993" autoAdjust="0"/>
  </p:normalViewPr>
  <p:slideViewPr>
    <p:cSldViewPr>
      <p:cViewPr varScale="1">
        <p:scale>
          <a:sx n="60" d="100"/>
          <a:sy n="60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3C92F-FB81-4062-8755-03D8737F9F98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9C504-3C06-400E-B984-E6511CF05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</a:t>
            </a:r>
            <a:r>
              <a:rPr lang="ru-RU" baseline="0" dirty="0" smtClean="0"/>
              <a:t> сегодняшнем занятии мы с вами вернемся к картине </a:t>
            </a:r>
            <a:r>
              <a:rPr lang="ru-RU" baseline="0" dirty="0" err="1" smtClean="0"/>
              <a:t>Якопо</a:t>
            </a:r>
            <a:r>
              <a:rPr lang="ru-RU" baseline="0" dirty="0" smtClean="0"/>
              <a:t> БАССАНО «Адам дает имена животным».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9C504-3C06-400E-B984-E6511CF0534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Покажи</a:t>
            </a:r>
            <a:r>
              <a:rPr lang="ru-RU" baseline="0" dirty="0" smtClean="0"/>
              <a:t> на картине Зорким Оком морды тех животных, которые указаны на слайде.</a:t>
            </a:r>
          </a:p>
          <a:p>
            <a:r>
              <a:rPr lang="ru-RU" baseline="0" dirty="0" smtClean="0"/>
              <a:t>Покажи на картине, где КОТЫ, а где СОБАКИ. Воспользуйся Зорким Оком. </a:t>
            </a:r>
          </a:p>
          <a:p>
            <a:r>
              <a:rPr lang="ru-RU" baseline="0" dirty="0" smtClean="0"/>
              <a:t>Объясни, где находятся коты: рядом с какими животными.</a:t>
            </a:r>
          </a:p>
          <a:p>
            <a:r>
              <a:rPr lang="ru-RU" baseline="0" dirty="0" smtClean="0"/>
              <a:t>Кстати, я насчитала шесть собак. А ты? Какие животные находятся с ними рядом?</a:t>
            </a:r>
          </a:p>
          <a:p>
            <a:r>
              <a:rPr lang="ru-RU" baseline="0" dirty="0" smtClean="0"/>
              <a:t>А видите ли вы на картине ЗАЙЦЕВ? </a:t>
            </a:r>
            <a:r>
              <a:rPr lang="ru-RU" dirty="0" smtClean="0"/>
              <a:t>Покажи</a:t>
            </a:r>
            <a:r>
              <a:rPr lang="ru-RU" baseline="0" dirty="0" smtClean="0"/>
              <a:t> их Зорким Оком . Покажи на картине ОВЕЦ. А теперь постарайся словами сказать, где на картине находятся овцы?  Есть ли в этих двух словах похожие звуки? Где они находятся: в начале или на конце слова?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9C504-3C06-400E-B984-E6511CF0534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Читай,</a:t>
            </a:r>
            <a:r>
              <a:rPr lang="ru-RU" baseline="0" dirty="0" smtClean="0"/>
              <a:t> как говорят разные животные, а потом покажи их на картине.</a:t>
            </a:r>
          </a:p>
          <a:p>
            <a:r>
              <a:rPr lang="ru-RU" baseline="0" dirty="0" smtClean="0"/>
              <a:t>А кто так хрустит, когда ест капусту? </a:t>
            </a:r>
          </a:p>
          <a:p>
            <a:r>
              <a:rPr lang="ru-RU" dirty="0" smtClean="0"/>
              <a:t>Покажи тех, кого подзывают вот так.</a:t>
            </a:r>
          </a:p>
          <a:p>
            <a:r>
              <a:rPr lang="ru-RU" dirty="0" smtClean="0"/>
              <a:t>А кого так торопят и подгоняют? </a:t>
            </a:r>
          </a:p>
          <a:p>
            <a:r>
              <a:rPr lang="ru-RU" dirty="0" smtClean="0"/>
              <a:t>Кого так просят перепрыгнуть через палочку?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9C504-3C06-400E-B984-E6511CF0534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Послушай текст</a:t>
            </a:r>
            <a:r>
              <a:rPr lang="ru-RU" baseline="0" dirty="0" smtClean="0"/>
              <a:t> про Адама: как он давал имена животным. Текст тебе будут читать медленно. Слушай и следи по книге.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9C504-3C06-400E-B984-E6511CF0534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9C504-3C06-400E-B984-E6511CF0534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А теперь постарайся прочитать этот текст </a:t>
            </a:r>
            <a:r>
              <a:rPr lang="ru-RU" baseline="0" dirty="0" smtClean="0"/>
              <a:t>к картине </a:t>
            </a:r>
            <a:r>
              <a:rPr lang="ru-RU" baseline="0" dirty="0" err="1" smtClean="0"/>
              <a:t>Якопо</a:t>
            </a:r>
            <a:r>
              <a:rPr lang="ru-RU" baseline="0" dirty="0" smtClean="0"/>
              <a:t> БАССАНО «Адам дает имена животным»</a:t>
            </a:r>
            <a:r>
              <a:rPr lang="ru-RU" dirty="0" smtClean="0"/>
              <a:t> самостоятельно.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9C504-3C06-400E-B984-E6511CF0534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000372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АДАМ ДАЁТ ИМЕНА ЖИВОТНЫМ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4643446"/>
            <a:ext cx="6257924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img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14290"/>
            <a:ext cx="1777485" cy="2428892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643042" y="1214422"/>
            <a:ext cx="7286644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</a:t>
            </a:r>
            <a:r>
              <a:rPr kumimoji="0" lang="ru-RU" sz="24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луб </a:t>
            </a:r>
            <a:r>
              <a:rPr kumimoji="0" lang="ru-RU" sz="2400" b="1" i="1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Лю</a:t>
            </a:r>
            <a:r>
              <a:rPr kumimoji="0" lang="ru-RU" sz="24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бителей </a:t>
            </a:r>
            <a:r>
              <a:rPr kumimoji="0" lang="ru-RU" sz="2400" b="1" i="1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</a:t>
            </a:r>
            <a:r>
              <a:rPr kumimoji="0" lang="ru-RU" sz="24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тения и </a:t>
            </a:r>
            <a:r>
              <a:rPr kumimoji="0" lang="ru-RU" sz="2400" b="1" i="1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</a:t>
            </a:r>
            <a:r>
              <a:rPr kumimoji="0" lang="ru-RU" sz="24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гадок </a:t>
            </a:r>
            <a:r>
              <a:rPr kumimoji="0" lang="ru-RU" sz="2400" b="1" i="1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</a:t>
            </a:r>
            <a:r>
              <a:rPr kumimoji="0" lang="ru-RU" sz="24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усского </a:t>
            </a:r>
            <a:r>
              <a:rPr kumimoji="0" lang="ru-RU" sz="2400" b="1" i="1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Я</a:t>
            </a:r>
            <a:r>
              <a:rPr kumimoji="0" lang="ru-RU" sz="24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зыка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ПНШ 1класс\Рабочие программы для 1го класса\Ключ и Заря\КАРТИНЫ\untitle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0"/>
            <a:ext cx="8129587" cy="6638925"/>
          </a:xfrm>
          <a:prstGeom prst="rect">
            <a:avLst/>
          </a:prstGeom>
          <a:noFill/>
        </p:spPr>
      </p:pic>
      <p:pic>
        <p:nvPicPr>
          <p:cNvPr id="3" name="Picture 2" descr="G:\ПНШ 1класс\Рабочие программы для 1го класса\Ключ и Заря\untitled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21703" y="285728"/>
            <a:ext cx="4500594" cy="357190"/>
          </a:xfrm>
          <a:prstGeom prst="rect">
            <a:avLst/>
          </a:prstGeom>
          <a:noFill/>
        </p:spPr>
      </p:pic>
      <p:pic>
        <p:nvPicPr>
          <p:cNvPr id="4" name="Picture 11" descr="C:\Users\Оля\Desktop\Лупа копия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547996" y="452080"/>
            <a:ext cx="1071546" cy="116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275747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КО-РО-ВА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О-СЛИК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ЛО-ШАДЬ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КУ-РЫ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ПЕТУХ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КО-ЗЫ </a:t>
            </a:r>
          </a:p>
          <a:p>
            <a:pPr marL="514350" indent="-514350">
              <a:buFont typeface="+mj-lt"/>
              <a:buAutoNum type="arabicPeriod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714876" y="1714489"/>
            <a:ext cx="2757478" cy="1285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СО-БА-КИ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КО-ТЫ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428596" y="285728"/>
            <a:ext cx="722433" cy="757939"/>
            <a:chOff x="3714744" y="428604"/>
            <a:chExt cx="722433" cy="757939"/>
          </a:xfrm>
        </p:grpSpPr>
        <p:sp>
          <p:nvSpPr>
            <p:cNvPr id="7" name="Прямоугольник 6"/>
            <p:cNvSpPr/>
            <p:nvPr/>
          </p:nvSpPr>
          <p:spPr bwMode="auto">
            <a:xfrm rot="3080771" flipV="1">
              <a:off x="4242161" y="991527"/>
              <a:ext cx="222669" cy="16736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400"/>
            </a:p>
          </p:txBody>
        </p:sp>
        <p:sp>
          <p:nvSpPr>
            <p:cNvPr id="8" name="Oval 15"/>
            <p:cNvSpPr>
              <a:spLocks noChangeAspect="1" noChangeArrowheads="1"/>
            </p:cNvSpPr>
            <p:nvPr/>
          </p:nvSpPr>
          <p:spPr bwMode="auto">
            <a:xfrm>
              <a:off x="3714744" y="428604"/>
              <a:ext cx="655647" cy="618621"/>
            </a:xfrm>
            <a:prstGeom prst="ellipse">
              <a:avLst/>
            </a:prstGeom>
            <a:noFill/>
            <a:ln w="762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 sz="1400"/>
            </a:p>
          </p:txBody>
        </p:sp>
      </p:grpSp>
      <p:sp>
        <p:nvSpPr>
          <p:cNvPr id="10" name="Содержимое 2"/>
          <p:cNvSpPr txBox="1">
            <a:spLocks/>
          </p:cNvSpPr>
          <p:nvPr/>
        </p:nvSpPr>
        <p:spPr>
          <a:xfrm>
            <a:off x="4929190" y="3357562"/>
            <a:ext cx="2757478" cy="1285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ЗАЙ-ЦЫ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О-ВЦЫ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898" y="0"/>
            <a:ext cx="10001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Кто как говорит и кого как подзывают.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40042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КУ-КА-РЕ-КУ!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МУ-У-У…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МЯ-У…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АФ-АФ!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КО-КО-КО!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И-ГО-ГО!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И-А, И-А…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БЕ-БЕ-БЕ…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МЕ-МЕ-МЕ…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500562" y="1285860"/>
            <a:ext cx="3929090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ХРУМ-ХРУМ…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500562" y="2000240"/>
            <a:ext cx="4071966" cy="25003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ГУЛИ-ГУЛИ…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ПЕТЯ-ПЕТЯ…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КИСА-КИСА…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ЦЫПА-ЦЫПА…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572000" y="4572008"/>
            <a:ext cx="3929090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НО!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НО! НО!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643438" y="5214950"/>
            <a:ext cx="3929090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АП! АП! АП!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898" y="0"/>
            <a:ext cx="10001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" name="Группа 10"/>
          <p:cNvGrpSpPr/>
          <p:nvPr/>
        </p:nvGrpSpPr>
        <p:grpSpPr>
          <a:xfrm>
            <a:off x="428596" y="285728"/>
            <a:ext cx="722433" cy="757939"/>
            <a:chOff x="3714744" y="428604"/>
            <a:chExt cx="722433" cy="757939"/>
          </a:xfrm>
        </p:grpSpPr>
        <p:sp>
          <p:nvSpPr>
            <p:cNvPr id="12" name="Прямоугольник 11"/>
            <p:cNvSpPr/>
            <p:nvPr/>
          </p:nvSpPr>
          <p:spPr bwMode="auto">
            <a:xfrm rot="3080771" flipV="1">
              <a:off x="4242161" y="991527"/>
              <a:ext cx="222669" cy="16736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400"/>
            </a:p>
          </p:txBody>
        </p:sp>
        <p:sp>
          <p:nvSpPr>
            <p:cNvPr id="13" name="Oval 15"/>
            <p:cNvSpPr>
              <a:spLocks noChangeAspect="1" noChangeArrowheads="1"/>
            </p:cNvSpPr>
            <p:nvPr/>
          </p:nvSpPr>
          <p:spPr bwMode="auto">
            <a:xfrm>
              <a:off x="3714744" y="428604"/>
              <a:ext cx="655647" cy="618621"/>
            </a:xfrm>
            <a:prstGeom prst="ellipse">
              <a:avLst/>
            </a:prstGeom>
            <a:noFill/>
            <a:ln w="762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 sz="1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6429420" cy="65008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ТЫ КТО?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– АДАМ.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Я КТО?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ДАМ ТЕБЕ ИМЯ!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ТЫ – КОТ!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ОН КТО?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ОН КОТ.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– КОТЫ?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 – КОТЫ! </a:t>
            </a:r>
          </a:p>
          <a:p>
            <a:pPr lvl="0"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ТУТ КОТЫ? </a:t>
            </a:r>
          </a:p>
          <a:p>
            <a:pPr lvl="0"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КОТЫ – ЭТО ОНИ.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572000" y="1214422"/>
            <a:ext cx="4143404" cy="46688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898" y="0"/>
            <a:ext cx="10001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500034" y="571480"/>
            <a:ext cx="7786742" cy="58579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КОТЫ – ЭТО МЫ.</a:t>
            </a:r>
          </a:p>
          <a:p>
            <a:pPr marL="342900" indent="-342900">
              <a:spcBef>
                <a:spcPct val="20000"/>
              </a:spcBef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 ВЫ КТО?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АДАМ, КТО ОНИ?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ОНИ – КОЗЫ!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МЫ – КОЗЫ!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 ВОН ТЕ КТО?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 – КОНИ!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МЫ – КОНИ!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КОЗЫ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И КОНИ! КТО ТАМ С ВАМИ?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baseline="0" dirty="0" smtClean="0">
                <a:latin typeface="Times New Roman" pitchFamily="18" charset="0"/>
                <a:cs typeface="Times New Roman" pitchFamily="18" charset="0"/>
              </a:rPr>
              <a:t>АДАМ,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КТО ТУТ С НАМИ?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898" y="0"/>
            <a:ext cx="10001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57158" y="214290"/>
            <a:ext cx="8429684" cy="63579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ВАМИ КОРОВА!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baseline="0" dirty="0" smtClean="0">
                <a:latin typeface="Times New Roman" pitchFamily="18" charset="0"/>
                <a:cs typeface="Times New Roman" pitchFamily="18" charset="0"/>
              </a:rPr>
              <a:t>КТО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ТУТ КОРОВА?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Я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КОРОВА!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baseline="0" dirty="0" smtClean="0"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– КОРОВА, А МЫ – КОЗЫ И КОНИ.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ТЫ – КОРОВА.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ОНИ – КОЗЫ И КОНИ, А МЫ – КОТЫ.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 ВОН ТОТ – КТО?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ВОН ТОТ – АДАМ!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ОН ДАЛ НАМ ВСЕМ ИМЕНА.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Я –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АДАМ!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baseline="0" dirty="0" smtClean="0">
                <a:latin typeface="Times New Roman" pitchFamily="18" charset="0"/>
                <a:cs typeface="Times New Roman" pitchFamily="18" charset="0"/>
              </a:rPr>
              <a:t>Я ДАЛ ВАМ ВСЕМ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ИМЕНА!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898" y="0"/>
            <a:ext cx="10001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ПНШ 1класс\Рабочие программы для 1го класса\Ключ и Заря\КАРТИНЫ\untitle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0"/>
            <a:ext cx="8129587" cy="6638925"/>
          </a:xfrm>
          <a:prstGeom prst="rect">
            <a:avLst/>
          </a:prstGeom>
          <a:noFill/>
        </p:spPr>
      </p:pic>
      <p:pic>
        <p:nvPicPr>
          <p:cNvPr id="3" name="Picture 2" descr="G:\ПНШ 1класс\Рабочие программы для 1го класса\Ключ и Заря\untitled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21703" y="285728"/>
            <a:ext cx="4500594" cy="357190"/>
          </a:xfrm>
          <a:prstGeom prst="rect">
            <a:avLst/>
          </a:prstGeom>
          <a:noFill/>
        </p:spPr>
      </p:pic>
      <p:pic>
        <p:nvPicPr>
          <p:cNvPr id="4" name="Picture 11" descr="C:\Users\Оля\Desktop\Лупа копия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547996" y="452080"/>
            <a:ext cx="1071546" cy="116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448</Words>
  <PresentationFormat>Экран (4:3)</PresentationFormat>
  <Paragraphs>80</Paragraphs>
  <Slides>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АДАМ ДАЁТ ИМЕНА ЖИВОТНЫМ</vt:lpstr>
      <vt:lpstr>Слайд 2</vt:lpstr>
      <vt:lpstr>Слайд 3</vt:lpstr>
      <vt:lpstr>Кто как говорит и кого как подзывают.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ТЕВ</dc:creator>
  <cp:lastModifiedBy>HP</cp:lastModifiedBy>
  <cp:revision>10</cp:revision>
  <dcterms:created xsi:type="dcterms:W3CDTF">2015-09-27T01:47:15Z</dcterms:created>
  <dcterms:modified xsi:type="dcterms:W3CDTF">2015-10-11T04:57:10Z</dcterms:modified>
</cp:coreProperties>
</file>