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9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766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54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457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11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78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44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598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34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1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25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91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5314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17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49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35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7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21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1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9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6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16946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E954-F601-4710-BD1A-FF27C2F564E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12.10.2015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2B363C-CB68-4D03-9977-9F63ACA3671C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9081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500090"/>
            <a:ext cx="8229600" cy="142877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Игра поможет ребенку лучше познать себя и окружающий мир.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8195" name="Picture 3" descr="C:\Documents and Settings\Игорь 007\Рабочий стол\ааа\P10122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277" y="1379713"/>
            <a:ext cx="6858048" cy="5643578"/>
          </a:xfrm>
          <a:prstGeom prst="rect">
            <a:avLst/>
          </a:prstGeom>
          <a:noFill/>
        </p:spPr>
      </p:pic>
      <p:pic>
        <p:nvPicPr>
          <p:cNvPr id="8198" name="Picture 6" descr="C:\Documents and Settings\Игорь 007\Рабочий стол\Новая папка (5)\P91807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05712" y="1346955"/>
            <a:ext cx="5813177" cy="5839745"/>
          </a:xfrm>
          <a:prstGeom prst="rect">
            <a:avLst/>
          </a:prstGeom>
          <a:noFill/>
        </p:spPr>
      </p:pic>
      <p:pic>
        <p:nvPicPr>
          <p:cNvPr id="8196" name="Picture 4" descr="C:\Documents and Settings\Игорь 007\Рабочий стол\ааа\DSC008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277" y="1415563"/>
            <a:ext cx="7000924" cy="5786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001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14338"/>
            <a:ext cx="8229600" cy="150017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Организуя игру, я рассматриваю каждого ребенка как индивидуальность, способную проявить</a:t>
            </a:r>
            <a:b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свое личное «Я».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5" name="Picture 3" descr="C:\Documents and Settings\Игорь 007\Рабочий стол\ааа\DSC008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35961" y="1821638"/>
            <a:ext cx="5500705" cy="4572032"/>
          </a:xfrm>
          <a:prstGeom prst="rect">
            <a:avLst/>
          </a:prstGeom>
          <a:noFill/>
        </p:spPr>
      </p:pic>
      <p:pic>
        <p:nvPicPr>
          <p:cNvPr id="3076" name="Picture 4" descr="C:\Documents and Settings\Игорь 007\Рабочий стол\ааа\P1012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35963" y="1821633"/>
            <a:ext cx="5500702" cy="4572032"/>
          </a:xfrm>
          <a:prstGeom prst="rect">
            <a:avLst/>
          </a:prstGeom>
          <a:noFill/>
        </p:spPr>
      </p:pic>
      <p:pic>
        <p:nvPicPr>
          <p:cNvPr id="3077" name="Picture 5" descr="C:\Documents and Settings\Игорь 007\Рабочий стол\100OLYMP\P31026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357298"/>
            <a:ext cx="7143800" cy="5500702"/>
          </a:xfrm>
          <a:prstGeom prst="rect">
            <a:avLst/>
          </a:prstGeom>
          <a:noFill/>
        </p:spPr>
      </p:pic>
      <p:pic>
        <p:nvPicPr>
          <p:cNvPr id="3078" name="Picture 6" descr="C:\Documents and Settings\Игорь 007\Рабочий стол\Новая папка (5)\P10122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357298"/>
            <a:ext cx="7143800" cy="5500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107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7154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При организации игровой формы проведения учебного занятия моя позиция  – работать вместе с детьми.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9" name="Picture 5" descr="C:\Documents and Settings\Игорь 007\Рабочий стол\ааа\P81814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214422"/>
            <a:ext cx="7143800" cy="5643578"/>
          </a:xfrm>
          <a:prstGeom prst="rect">
            <a:avLst/>
          </a:prstGeom>
          <a:noFill/>
        </p:spPr>
      </p:pic>
      <p:pic>
        <p:nvPicPr>
          <p:cNvPr id="1027" name="Picture 3" descr="C:\Documents and Settings\Игорь 007\Рабочий стол\ааа\P1012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14422"/>
            <a:ext cx="7500990" cy="5643578"/>
          </a:xfrm>
          <a:prstGeom prst="rect">
            <a:avLst/>
          </a:prstGeom>
          <a:noFill/>
        </p:spPr>
      </p:pic>
      <p:pic>
        <p:nvPicPr>
          <p:cNvPr id="1028" name="Picture 4" descr="C:\Documents and Settings\Игорь 007\Рабочий стол\ааа\P91807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214422"/>
            <a:ext cx="7572428" cy="5643578"/>
          </a:xfrm>
          <a:prstGeom prst="rect">
            <a:avLst/>
          </a:prstGeom>
          <a:noFill/>
        </p:spPr>
      </p:pic>
      <p:pic>
        <p:nvPicPr>
          <p:cNvPr id="1030" name="Picture 6" descr="C:\Documents and Settings\Игорь 007\Рабочий стол\ааа\P1012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000244" y="1071534"/>
            <a:ext cx="5643578" cy="5929354"/>
          </a:xfrm>
          <a:prstGeom prst="rect">
            <a:avLst/>
          </a:prstGeom>
          <a:noFill/>
        </p:spPr>
      </p:pic>
      <p:pic>
        <p:nvPicPr>
          <p:cNvPr id="1026" name="Picture 2" descr="C:\Documents and Settings\Игорь 007\Рабочий стол\ааа\P20126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928670"/>
            <a:ext cx="7715304" cy="5929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610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42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Игра уместна во всех случаях.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6147" name="Picture 3" descr="C:\Documents and Settings\Игорь 007\Рабочий стол\100OLYMP\P5262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7715304" cy="6072206"/>
          </a:xfrm>
          <a:prstGeom prst="rect">
            <a:avLst/>
          </a:prstGeom>
          <a:noFill/>
        </p:spPr>
      </p:pic>
      <p:pic>
        <p:nvPicPr>
          <p:cNvPr id="1026" name="Picture 2" descr="C:\Documents and Settings\Игорь 007\Рабочий стол\ааа\P81814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932" y="785794"/>
            <a:ext cx="7764488" cy="6072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272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43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Поток</vt:lpstr>
      <vt:lpstr>1_Поток</vt:lpstr>
      <vt:lpstr>Игра поможет ребенку лучше познать себя и окружающий мир.</vt:lpstr>
      <vt:lpstr>Организуя игру, я рассматриваю каждого ребенка как индивидуальность, способную проявить  свое личное «Я».</vt:lpstr>
      <vt:lpstr>При организации игровой формы проведения учебного занятия моя позиция  – работать вместе с детьми. </vt:lpstr>
      <vt:lpstr>Игра уместна во всех случаях.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поможет ребенку лучше познать себя и окружающий мир.</dc:title>
  <dc:creator>Дом</dc:creator>
  <cp:lastModifiedBy>Дом</cp:lastModifiedBy>
  <cp:revision>2</cp:revision>
  <dcterms:created xsi:type="dcterms:W3CDTF">2015-10-12T05:27:36Z</dcterms:created>
  <dcterms:modified xsi:type="dcterms:W3CDTF">2015-10-12T05:46:03Z</dcterms:modified>
</cp:coreProperties>
</file>